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56" r:id="rId3"/>
    <p:sldId id="257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0" r:id="rId13"/>
    <p:sldId id="261" r:id="rId14"/>
    <p:sldId id="262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ECFAA2F-E9AB-48B6-BD29-E974E1934A07}" type="datetimeFigureOut">
              <a:rPr lang="sk-SK" smtClean="0"/>
              <a:pPr/>
              <a:t>25. 11. 2010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E6960C2-38C9-4086-B974-D7DFC56FDE7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obecfricka@zoznam.s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Spoznajme svoj kraj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Projekt </a:t>
            </a:r>
            <a:r>
              <a:rPr lang="sk-SK" dirty="0" smtClean="0">
                <a:latin typeface="Arial"/>
                <a:cs typeface="Arial"/>
              </a:rPr>
              <a:t>"</a:t>
            </a:r>
            <a:r>
              <a:rPr lang="sk-SK" dirty="0" smtClean="0"/>
              <a:t>Učíme sa pre život</a:t>
            </a:r>
            <a:r>
              <a:rPr lang="sk-SK" dirty="0" smtClean="0">
                <a:latin typeface="Arial"/>
                <a:cs typeface="Arial"/>
              </a:rPr>
              <a:t>"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0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4035953" cy="302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DSCF0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923928" cy="294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DSCF0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077072"/>
            <a:ext cx="3491880" cy="2618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0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508856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DSCF0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3899925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38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500306"/>
            <a:ext cx="6018652" cy="2832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BlokTextu 8"/>
          <p:cNvSpPr txBox="1"/>
          <p:nvPr/>
        </p:nvSpPr>
        <p:spPr>
          <a:xfrm>
            <a:off x="3571868" y="5286388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Century Gothic" pitchFamily="34" charset="0"/>
              </a:rPr>
              <a:t>Kontakt</a:t>
            </a:r>
            <a:endParaRPr lang="sk-SK" sz="2400" b="1" dirty="0">
              <a:latin typeface="Century Gothic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214414" y="5643578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smtClean="0"/>
              <a:t>Adresse:</a:t>
            </a:r>
            <a:r>
              <a:rPr lang="sk-SK" b="1" dirty="0" smtClean="0"/>
              <a:t> Obecný úrad </a:t>
            </a:r>
          </a:p>
          <a:p>
            <a:r>
              <a:rPr lang="sk-SK" b="1" dirty="0"/>
              <a:t> </a:t>
            </a:r>
            <a:r>
              <a:rPr lang="sk-SK" b="1" dirty="0" smtClean="0"/>
              <a:t>                Frička 43</a:t>
            </a:r>
          </a:p>
          <a:p>
            <a:r>
              <a:rPr lang="sk-SK" b="1" dirty="0"/>
              <a:t> </a:t>
            </a:r>
            <a:r>
              <a:rPr lang="sk-SK" b="1" dirty="0" smtClean="0"/>
              <a:t>                086 02 	     	  Gaboltov</a:t>
            </a:r>
            <a:endParaRPr lang="sk-SK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5286380" y="578645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smtClean="0"/>
              <a:t>Telefon: </a:t>
            </a:r>
            <a:r>
              <a:rPr lang="sk-SK" b="1" dirty="0" smtClean="0"/>
              <a:t>054/479 41 21</a:t>
            </a:r>
            <a:endParaRPr lang="sk-SK" b="1" dirty="0"/>
          </a:p>
        </p:txBody>
      </p:sp>
      <p:sp>
        <p:nvSpPr>
          <p:cNvPr id="12" name="BlokTextu 11"/>
          <p:cNvSpPr txBox="1"/>
          <p:nvPr/>
        </p:nvSpPr>
        <p:spPr>
          <a:xfrm>
            <a:off x="5357818" y="6215082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 smtClean="0"/>
              <a:t>E-mail: </a:t>
            </a:r>
            <a:r>
              <a:rPr lang="sk-SK" b="1" u="sng" dirty="0" smtClean="0">
                <a:hlinkClick r:id="rId4"/>
              </a:rPr>
              <a:t>obecfricka@zoznam.sk</a:t>
            </a:r>
            <a:r>
              <a:rPr lang="sk-SK" b="1" u="sng" dirty="0" smtClean="0"/>
              <a:t> </a:t>
            </a:r>
            <a:endParaRPr lang="sk-SK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DSCN46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786282" cy="358971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Obrázok 4" descr="DSCN4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929066"/>
            <a:ext cx="3619526" cy="271464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Obrázok 7" descr="DSCN46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071546"/>
            <a:ext cx="3714777" cy="27860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ázok 8" descr="DSCN4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4071942"/>
            <a:ext cx="3333741" cy="250030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DSCN4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357166"/>
            <a:ext cx="5048286" cy="37862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ázok 4" descr="DSCN46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00108"/>
            <a:ext cx="3214674" cy="42862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ázok 5" descr="DSCN46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357562"/>
            <a:ext cx="2428892" cy="323852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katulienka\Desktop\bard\DSCN5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388"/>
            <a:ext cx="9253538" cy="694093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7224" y="357166"/>
            <a:ext cx="7851648" cy="1828800"/>
          </a:xfrm>
        </p:spPr>
        <p:txBody>
          <a:bodyPr/>
          <a:lstStyle/>
          <a:p>
            <a:r>
              <a:rPr lang="sk-SK" dirty="0" smtClean="0"/>
              <a:t>Bardejov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 descr="http://www.tanika.sk/web/bardejov/images/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85860"/>
            <a:ext cx="1638300" cy="161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90"/>
            <a:ext cx="4071966" cy="1500174"/>
          </a:xfrm>
        </p:spPr>
        <p:txBody>
          <a:bodyPr>
            <a:noAutofit/>
          </a:bodyPr>
          <a:lstStyle/>
          <a:p>
            <a:r>
              <a:rPr lang="sk-SK" sz="4000" b="1" dirty="0" err="1" smtClean="0">
                <a:solidFill>
                  <a:schemeClr val="accent1">
                    <a:lumMod val="50000"/>
                  </a:schemeClr>
                </a:solidFill>
              </a:rPr>
              <a:t>Rathausplatz</a:t>
            </a:r>
            <a:r>
              <a:rPr lang="sk-SK" sz="4000" b="1" dirty="0" smtClean="0">
                <a:solidFill>
                  <a:schemeClr val="accent1">
                    <a:lumMod val="50000"/>
                  </a:schemeClr>
                </a:solidFill>
              </a:rPr>
              <a:t> und </a:t>
            </a:r>
            <a:r>
              <a:rPr lang="sk-SK" sz="4000" b="1" dirty="0" err="1" smtClean="0">
                <a:solidFill>
                  <a:schemeClr val="accent1">
                    <a:lumMod val="50000"/>
                  </a:schemeClr>
                </a:solidFill>
              </a:rPr>
              <a:t>Rathaus</a:t>
            </a:r>
            <a:endParaRPr lang="sk-SK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0" name="Picture 2" descr="C:\Documents and Settings\katulienka\Desktop\bard\1806201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44"/>
            <a:ext cx="4857784" cy="4286256"/>
          </a:xfrm>
          <a:prstGeom prst="rect">
            <a:avLst/>
          </a:prstGeom>
          <a:noFill/>
        </p:spPr>
      </p:pic>
      <p:pic>
        <p:nvPicPr>
          <p:cNvPr id="2051" name="Picture 3" descr="C:\Documents and Settings\katulienka\Desktop\bard\P618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3576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4071966" cy="1000132"/>
          </a:xfrm>
        </p:spPr>
        <p:txBody>
          <a:bodyPr>
            <a:normAutofit/>
          </a:bodyPr>
          <a:lstStyle/>
          <a:p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</a:rPr>
              <a:t>Mittagessen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sz="2000"/>
          </a:p>
        </p:txBody>
      </p:sp>
      <p:pic>
        <p:nvPicPr>
          <p:cNvPr id="22530" name="Picture 2" descr="C:\Documents and Settings\katulienka\Desktop\bard\P6180020.JPG"/>
          <p:cNvPicPr>
            <a:picLocks noChangeAspect="1" noChangeArrowheads="1"/>
          </p:cNvPicPr>
          <p:nvPr/>
        </p:nvPicPr>
        <p:blipFill>
          <a:blip r:embed="rId2" cstate="print"/>
          <a:srcRect l="15416" t="16923" r="14682" b="32977"/>
          <a:stretch>
            <a:fillRect/>
          </a:stretch>
        </p:blipFill>
        <p:spPr bwMode="auto">
          <a:xfrm>
            <a:off x="3571836" y="0"/>
            <a:ext cx="5572164" cy="3071810"/>
          </a:xfrm>
          <a:prstGeom prst="rect">
            <a:avLst/>
          </a:prstGeom>
          <a:noFill/>
        </p:spPr>
      </p:pic>
      <p:pic>
        <p:nvPicPr>
          <p:cNvPr id="9218" name="Picture 2" descr="http://www.pizzapuborea.sk/pr.kur.niva-vel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4234"/>
            <a:ext cx="7072330" cy="3793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3686172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</a:rPr>
              <a:t>Plastik </a:t>
            </a:r>
            <a:r>
              <a:rPr lang="sk-SK" b="1" dirty="0" err="1" smtClean="0">
                <a:solidFill>
                  <a:schemeClr val="accent1">
                    <a:lumMod val="50000"/>
                  </a:schemeClr>
                </a:solidFill>
              </a:rPr>
              <a:t>HÄnde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</a:rPr>
              <a:t> IN Bardejov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1506" name="Picture 2" descr="C:\Documents and Settings\katulienka\Desktop\bard\18062010683.jpg"/>
          <p:cNvPicPr>
            <a:picLocks noChangeAspect="1" noChangeArrowheads="1"/>
          </p:cNvPicPr>
          <p:nvPr/>
        </p:nvPicPr>
        <p:blipFill>
          <a:blip r:embed="rId2"/>
          <a:srcRect r="16901"/>
          <a:stretch>
            <a:fillRect/>
          </a:stretch>
        </p:blipFill>
        <p:spPr bwMode="auto">
          <a:xfrm>
            <a:off x="4143372" y="0"/>
            <a:ext cx="5000628" cy="6858000"/>
          </a:xfrm>
          <a:prstGeom prst="rect">
            <a:avLst/>
          </a:prstGeom>
          <a:noFill/>
        </p:spPr>
      </p:pic>
      <p:pic>
        <p:nvPicPr>
          <p:cNvPr id="21508" name="Picture 4" descr="C:\Documents and Settings\katulienka\Desktop\bard\180620106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3"/>
            <a:ext cx="3696898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3500462" cy="1154098"/>
          </a:xfrm>
        </p:spPr>
        <p:txBody>
          <a:bodyPr>
            <a:noAutofit/>
          </a:bodyPr>
          <a:lstStyle/>
          <a:p>
            <a:r>
              <a:rPr lang="sk-SK" sz="4000" dirty="0" err="1" smtClean="0">
                <a:solidFill>
                  <a:schemeClr val="accent1">
                    <a:lumMod val="50000"/>
                  </a:schemeClr>
                </a:solidFill>
              </a:rPr>
              <a:t>Basteien</a:t>
            </a:r>
            <a:r>
              <a:rPr lang="sk-SK" sz="4000" dirty="0" smtClean="0">
                <a:solidFill>
                  <a:schemeClr val="accent1">
                    <a:lumMod val="50000"/>
                  </a:schemeClr>
                </a:solidFill>
              </a:rPr>
              <a:t> und </a:t>
            </a:r>
            <a:r>
              <a:rPr lang="sk-SK" sz="4000" dirty="0" err="1" smtClean="0">
                <a:solidFill>
                  <a:schemeClr val="accent1">
                    <a:lumMod val="50000"/>
                  </a:schemeClr>
                </a:solidFill>
              </a:rPr>
              <a:t>Befestigung</a:t>
            </a:r>
            <a:endParaRPr lang="sk-SK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C:\Documents and Settings\katulienka\Desktop\bard\18062010721.jpg"/>
          <p:cNvPicPr>
            <a:picLocks noChangeAspect="1" noChangeArrowheads="1"/>
          </p:cNvPicPr>
          <p:nvPr/>
        </p:nvPicPr>
        <p:blipFill>
          <a:blip r:embed="rId2" cstate="print"/>
          <a:srcRect r="33978"/>
          <a:stretch>
            <a:fillRect/>
          </a:stretch>
        </p:blipFill>
        <p:spPr bwMode="auto">
          <a:xfrm>
            <a:off x="5715008" y="0"/>
            <a:ext cx="3428992" cy="4382165"/>
          </a:xfrm>
          <a:prstGeom prst="rect">
            <a:avLst/>
          </a:prstGeom>
          <a:noFill/>
        </p:spPr>
      </p:pic>
      <p:pic>
        <p:nvPicPr>
          <p:cNvPr id="3075" name="Picture 3" descr="C:\Documents and Settings\katulienka\Desktop\bard\18062010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32654"/>
            <a:ext cx="3428992" cy="2625346"/>
          </a:xfrm>
          <a:prstGeom prst="rect">
            <a:avLst/>
          </a:prstGeom>
          <a:noFill/>
        </p:spPr>
      </p:pic>
      <p:pic>
        <p:nvPicPr>
          <p:cNvPr id="3076" name="Picture 4" descr="C:\Documents and Settings\katulienka\Desktop\bard\P618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0"/>
            <a:ext cx="2571768" cy="3714752"/>
          </a:xfrm>
          <a:prstGeom prst="rect">
            <a:avLst/>
          </a:prstGeom>
          <a:noFill/>
        </p:spPr>
      </p:pic>
      <p:pic>
        <p:nvPicPr>
          <p:cNvPr id="3077" name="Picture 5" descr="C:\Documents and Settings\katulienka\Desktop\bard\18062010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2"/>
            <a:ext cx="5715008" cy="3143248"/>
          </a:xfrm>
          <a:prstGeom prst="rect">
            <a:avLst/>
          </a:prstGeom>
          <a:noFill/>
        </p:spPr>
      </p:pic>
      <p:pic>
        <p:nvPicPr>
          <p:cNvPr id="3078" name="Picture 6" descr="C:\Documents and Settings\katulienka\Desktop\bard\18062010690.jpg"/>
          <p:cNvPicPr>
            <a:picLocks noChangeAspect="1" noChangeArrowheads="1"/>
          </p:cNvPicPr>
          <p:nvPr/>
        </p:nvPicPr>
        <p:blipFill>
          <a:blip r:embed="rId6" cstate="print"/>
          <a:srcRect l="24822"/>
          <a:stretch>
            <a:fillRect/>
          </a:stretch>
        </p:blipFill>
        <p:spPr bwMode="auto">
          <a:xfrm>
            <a:off x="0" y="1214422"/>
            <a:ext cx="3357586" cy="2484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Hervartov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3857652" cy="1081838"/>
          </a:xfrm>
        </p:spPr>
        <p:txBody>
          <a:bodyPr>
            <a:normAutofit fontScale="90000"/>
          </a:bodyPr>
          <a:lstStyle/>
          <a:p>
            <a:r>
              <a:rPr lang="sk-SK" sz="4800" b="1" dirty="0" err="1">
                <a:solidFill>
                  <a:schemeClr val="accent1">
                    <a:lumMod val="50000"/>
                  </a:schemeClr>
                </a:solidFill>
              </a:rPr>
              <a:t>Basilika</a:t>
            </a:r>
            <a:r>
              <a:rPr lang="sk-SK" sz="4800" b="1" dirty="0">
                <a:solidFill>
                  <a:schemeClr val="accent1">
                    <a:lumMod val="50000"/>
                  </a:schemeClr>
                </a:solidFill>
              </a:rPr>
              <a:t> von St</a:t>
            </a:r>
            <a:r>
              <a:rPr lang="sk-SK" sz="48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sk-SK" sz="4800" b="1" dirty="0" err="1">
                <a:solidFill>
                  <a:schemeClr val="accent1">
                    <a:lumMod val="50000"/>
                  </a:schemeClr>
                </a:solidFill>
              </a:rPr>
              <a:t>Egidius</a:t>
            </a:r>
            <a:endParaRPr lang="sk-SK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7" name="Picture 3" descr="C:\Documents and Settings\katulienka\Desktop\bard\P6180035.JPG"/>
          <p:cNvPicPr>
            <a:picLocks noChangeAspect="1" noChangeArrowheads="1"/>
          </p:cNvPicPr>
          <p:nvPr/>
        </p:nvPicPr>
        <p:blipFill>
          <a:blip r:embed="rId2" cstate="print"/>
          <a:srcRect r="24052" b="44889"/>
          <a:stretch>
            <a:fillRect/>
          </a:stretch>
        </p:blipFill>
        <p:spPr bwMode="auto">
          <a:xfrm>
            <a:off x="4000496" y="0"/>
            <a:ext cx="5143504" cy="2799699"/>
          </a:xfrm>
          <a:prstGeom prst="rect">
            <a:avLst/>
          </a:prstGeom>
          <a:noFill/>
        </p:spPr>
      </p:pic>
      <p:pic>
        <p:nvPicPr>
          <p:cNvPr id="1028" name="Picture 4" descr="C:\Documents and Settings\katulienka\Desktop\bard\18062010670.jpg"/>
          <p:cNvPicPr>
            <a:picLocks noChangeAspect="1" noChangeArrowheads="1"/>
          </p:cNvPicPr>
          <p:nvPr/>
        </p:nvPicPr>
        <p:blipFill>
          <a:blip r:embed="rId3" cstate="print"/>
          <a:srcRect l="31169"/>
          <a:stretch>
            <a:fillRect/>
          </a:stretch>
        </p:blipFill>
        <p:spPr bwMode="auto">
          <a:xfrm>
            <a:off x="4000496" y="2732480"/>
            <a:ext cx="5143504" cy="4125520"/>
          </a:xfrm>
          <a:prstGeom prst="rect">
            <a:avLst/>
          </a:prstGeom>
          <a:noFill/>
        </p:spPr>
      </p:pic>
      <p:pic>
        <p:nvPicPr>
          <p:cNvPr id="1029" name="Picture 5" descr="C:\Documents and Settings\katulienka\Desktop\bard\18062010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4818"/>
            <a:ext cx="4000496" cy="2643182"/>
          </a:xfrm>
          <a:prstGeom prst="rect">
            <a:avLst/>
          </a:prstGeom>
          <a:noFill/>
        </p:spPr>
      </p:pic>
      <p:pic>
        <p:nvPicPr>
          <p:cNvPr id="1030" name="Picture 6" descr="C:\Documents and Settings\katulienka\Desktop\bard\P618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36"/>
            <a:ext cx="2712056" cy="2856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3554" name="Picture 2" descr="C:\Documents and Settings\katulienka\Desktop\bard\DSCN5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0"/>
            <a:ext cx="5000628" cy="3571876"/>
          </a:xfrm>
          <a:prstGeom prst="rect">
            <a:avLst/>
          </a:prstGeom>
          <a:noFill/>
        </p:spPr>
      </p:pic>
      <p:pic>
        <p:nvPicPr>
          <p:cNvPr id="23555" name="Picture 3" descr="C:\Documents and Settings\katulienka\Desktop\bard\P6180056.jpg"/>
          <p:cNvPicPr>
            <a:picLocks noChangeAspect="1" noChangeArrowheads="1"/>
          </p:cNvPicPr>
          <p:nvPr/>
        </p:nvPicPr>
        <p:blipFill>
          <a:blip r:embed="rId3" cstate="print"/>
          <a:srcRect l="15547" r="15199"/>
          <a:stretch>
            <a:fillRect/>
          </a:stretch>
        </p:blipFill>
        <p:spPr bwMode="auto">
          <a:xfrm>
            <a:off x="0" y="1"/>
            <a:ext cx="4071934" cy="6875680"/>
          </a:xfrm>
          <a:prstGeom prst="rect">
            <a:avLst/>
          </a:prstGeom>
          <a:noFill/>
        </p:spPr>
      </p:pic>
      <p:pic>
        <p:nvPicPr>
          <p:cNvPr id="23556" name="Picture 4" descr="C:\Documents and Settings\katulienka\Desktop\bard\P618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643314"/>
            <a:ext cx="5000629" cy="3214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43182"/>
            <a:ext cx="4829148" cy="1000132"/>
          </a:xfrm>
        </p:spPr>
        <p:txBody>
          <a:bodyPr>
            <a:normAutofit fontScale="90000"/>
          </a:bodyPr>
          <a:lstStyle/>
          <a:p>
            <a:r>
              <a:rPr lang="sk-SK" sz="4400" b="1" dirty="0" err="1" smtClean="0">
                <a:solidFill>
                  <a:schemeClr val="accent1">
                    <a:lumMod val="50000"/>
                  </a:schemeClr>
                </a:solidFill>
              </a:rPr>
              <a:t>Calvary</a:t>
            </a:r>
            <a:r>
              <a:rPr lang="sk-SK" sz="4400" b="1" dirty="0" smtClean="0">
                <a:solidFill>
                  <a:schemeClr val="accent1">
                    <a:lumMod val="50000"/>
                  </a:schemeClr>
                </a:solidFill>
              </a:rPr>
              <a:t> - St. </a:t>
            </a:r>
            <a:r>
              <a:rPr lang="sk-SK" sz="4400" b="1" dirty="0" err="1" smtClean="0">
                <a:solidFill>
                  <a:schemeClr val="accent1">
                    <a:lumMod val="50000"/>
                  </a:schemeClr>
                </a:solidFill>
              </a:rPr>
              <a:t>Kreuz</a:t>
            </a:r>
            <a:endParaRPr lang="sk-SK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2008_0626ajBardejov0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95699"/>
            <a:ext cx="4857752" cy="3162301"/>
          </a:xfrm>
          <a:prstGeom prst="rect">
            <a:avLst/>
          </a:prstGeom>
          <a:noFill/>
        </p:spPr>
      </p:pic>
      <p:pic>
        <p:nvPicPr>
          <p:cNvPr id="4100" name="Picture 4" descr="kalvaria0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5" y="0"/>
            <a:ext cx="4357686" cy="6858000"/>
          </a:xfrm>
          <a:prstGeom prst="rect">
            <a:avLst/>
          </a:prstGeom>
          <a:noFill/>
        </p:spPr>
      </p:pic>
      <p:pic>
        <p:nvPicPr>
          <p:cNvPr id="4101" name="Picture 5" descr="C:\Documents and Settings\katulienka\Desktop\bard\P6180043.JPG"/>
          <p:cNvPicPr>
            <a:picLocks noChangeAspect="1" noChangeArrowheads="1"/>
          </p:cNvPicPr>
          <p:nvPr/>
        </p:nvPicPr>
        <p:blipFill>
          <a:blip r:embed="rId4" cstate="print"/>
          <a:srcRect l="33456" t="18927" r="28963" b="38989"/>
          <a:stretch>
            <a:fillRect/>
          </a:stretch>
        </p:blipFill>
        <p:spPr bwMode="auto">
          <a:xfrm>
            <a:off x="0" y="0"/>
            <a:ext cx="4786314" cy="2880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Documents and Settings\katulienka\Desktop\bard\P6180066.jpg"/>
          <p:cNvPicPr>
            <a:picLocks noChangeAspect="1" noChangeArrowheads="1"/>
          </p:cNvPicPr>
          <p:nvPr/>
        </p:nvPicPr>
        <p:blipFill>
          <a:blip r:embed="rId2" cstate="print"/>
          <a:srcRect r="17198"/>
          <a:stretch>
            <a:fillRect/>
          </a:stretch>
        </p:blipFill>
        <p:spPr bwMode="auto">
          <a:xfrm>
            <a:off x="0" y="1445559"/>
            <a:ext cx="3714712" cy="541244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4071966" cy="1285860"/>
          </a:xfrm>
        </p:spPr>
        <p:txBody>
          <a:bodyPr>
            <a:noAutofit/>
          </a:bodyPr>
          <a:lstStyle/>
          <a:p>
            <a:r>
              <a:rPr lang="sk-SK" sz="3600" dirty="0" err="1" smtClean="0">
                <a:solidFill>
                  <a:schemeClr val="accent1">
                    <a:lumMod val="50000"/>
                  </a:schemeClr>
                </a:solidFill>
              </a:rPr>
              <a:t>Brunnen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und S</a:t>
            </a:r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</a:rPr>
              <a:t>tatue des Hl. Florian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7" name="Picture 3" descr="C:\Documents and Settings\katulienka\Desktop\bard\P618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5207" y="2928934"/>
            <a:ext cx="5538793" cy="3929066"/>
          </a:xfrm>
          <a:prstGeom prst="rect">
            <a:avLst/>
          </a:prstGeom>
          <a:noFill/>
        </p:spPr>
      </p:pic>
      <p:pic>
        <p:nvPicPr>
          <p:cNvPr id="1026" name="Picture 2" descr="C:\Documents and Settings\katulienka\Desktop\bard\18062010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0"/>
            <a:ext cx="5000628" cy="32146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285852" y="2357430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chemeClr val="accent1">
                    <a:lumMod val="50000"/>
                  </a:schemeClr>
                </a:solidFill>
              </a:rPr>
              <a:t>Danke </a:t>
            </a:r>
            <a:r>
              <a:rPr lang="sk-SK" sz="3200" b="1" dirty="0" err="1" smtClean="0">
                <a:solidFill>
                  <a:schemeClr val="accent1">
                    <a:lumMod val="50000"/>
                  </a:schemeClr>
                </a:solidFill>
              </a:rPr>
              <a:t>für</a:t>
            </a:r>
            <a:r>
              <a:rPr lang="sk-SK" sz="3200" b="1" dirty="0" smtClean="0">
                <a:solidFill>
                  <a:schemeClr val="accent1">
                    <a:lumMod val="50000"/>
                  </a:schemeClr>
                </a:solidFill>
              </a:rPr>
              <a:t> eure </a:t>
            </a:r>
            <a:r>
              <a:rPr lang="sk-SK" sz="3200" b="1" dirty="0" err="1" smtClean="0">
                <a:solidFill>
                  <a:schemeClr val="accent1">
                    <a:lumMod val="50000"/>
                  </a:schemeClr>
                </a:solidFill>
              </a:rPr>
              <a:t>Aufmerksamkeit</a:t>
            </a:r>
            <a:endParaRPr lang="sk-SK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Usmiata tvár 2"/>
          <p:cNvSpPr/>
          <p:nvPr/>
        </p:nvSpPr>
        <p:spPr>
          <a:xfrm>
            <a:off x="3857620" y="3571876"/>
            <a:ext cx="1571636" cy="150019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hervartov.sk/projekt_clip_image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4020381" cy="428628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BlokTextu 2"/>
          <p:cNvSpPr txBox="1"/>
          <p:nvPr/>
        </p:nvSpPr>
        <p:spPr>
          <a:xfrm>
            <a:off x="2786050" y="214290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</a:rPr>
              <a:t>Hervartov</a:t>
            </a:r>
            <a:endParaRPr lang="sk-SK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6" name="Picture 4" descr="http://www.hervartov.sk/kostol/pictures/mapas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286124"/>
            <a:ext cx="5197466" cy="31432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Šípka dolu 4"/>
          <p:cNvSpPr/>
          <p:nvPr/>
        </p:nvSpPr>
        <p:spPr>
          <a:xfrm>
            <a:off x="785786" y="2786058"/>
            <a:ext cx="428628" cy="1000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318" name="Picture 6" descr="Pohľad na ob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214422"/>
            <a:ext cx="2685637" cy="178595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320" name="Picture 8" descr="http://www.hervartov.sk/kostol/pictures/erb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0"/>
            <a:ext cx="1785950" cy="239189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714356"/>
            <a:ext cx="4000528" cy="30003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14356"/>
            <a:ext cx="2928958" cy="29289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654" name="Picture 6" descr="http://sphotos.ak.fbcdn.net/hphotos-ak-ash2/hs055.ash2/36115_1274247707870_1580265405_30549383_94312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857628"/>
            <a:ext cx="3643338" cy="273250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657" name="Picture 9" descr="http://sphotos.ak.fbcdn.net/hphotos-ak-ash2/hs055.ash2/36115_1274247467864_1580265405_30549379_55136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29066"/>
            <a:ext cx="3571900" cy="267892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BlokTextu 7"/>
          <p:cNvSpPr txBox="1"/>
          <p:nvPr/>
        </p:nvSpPr>
        <p:spPr>
          <a:xfrm>
            <a:off x="2000232" y="142852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chemeClr val="accent1">
                    <a:lumMod val="50000"/>
                  </a:schemeClr>
                </a:solidFill>
              </a:rPr>
              <a:t>Die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sz="2800" b="1" dirty="0" err="1" smtClean="0">
                <a:solidFill>
                  <a:schemeClr val="accent1">
                    <a:lumMod val="50000"/>
                  </a:schemeClr>
                </a:solidFill>
              </a:rPr>
              <a:t>Holzkirche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</a:rPr>
              <a:t> in Hervartov</a:t>
            </a:r>
            <a:endParaRPr lang="sk-SK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3714776" cy="27860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3714776" cy="27860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57628"/>
            <a:ext cx="3500462" cy="26253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3571900" cy="2678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Regetovka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DSCF0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124744"/>
            <a:ext cx="3779912" cy="2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DSCF0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789040"/>
            <a:ext cx="3816424" cy="286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obsah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0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843932" cy="288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DSCF03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496" y="1484784"/>
            <a:ext cx="38404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DSCF0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717032"/>
            <a:ext cx="3899925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0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3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DSCF0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44824"/>
            <a:ext cx="3779912" cy="2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DSCF0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933056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</TotalTime>
  <Words>70</Words>
  <Application>Microsoft Office PowerPoint</Application>
  <PresentationFormat>Prezentácia na obrazovke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Cestovanie</vt:lpstr>
      <vt:lpstr>Spoznajme svoj kraj</vt:lpstr>
      <vt:lpstr>Hervartov</vt:lpstr>
      <vt:lpstr>Snímka 3</vt:lpstr>
      <vt:lpstr>Snímka 4</vt:lpstr>
      <vt:lpstr>Snímka 5</vt:lpstr>
      <vt:lpstr>Regetovka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Bardejov</vt:lpstr>
      <vt:lpstr>Rathausplatz und Rathaus</vt:lpstr>
      <vt:lpstr>Mittagessen</vt:lpstr>
      <vt:lpstr>Plastik HÄnde IN Bardejov</vt:lpstr>
      <vt:lpstr>Basteien und Befestigung</vt:lpstr>
      <vt:lpstr>Basilika von St. Egidius</vt:lpstr>
      <vt:lpstr>Snímka 21</vt:lpstr>
      <vt:lpstr>Calvary - St. Kreuz</vt:lpstr>
      <vt:lpstr>Brunnen und Statue des Hl. Florian</vt:lpstr>
      <vt:lpstr>Snímka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simova</dc:creator>
  <cp:lastModifiedBy>Marta</cp:lastModifiedBy>
  <cp:revision>14</cp:revision>
  <dcterms:created xsi:type="dcterms:W3CDTF">2010-06-20T14:34:53Z</dcterms:created>
  <dcterms:modified xsi:type="dcterms:W3CDTF">2010-11-25T21:13:10Z</dcterms:modified>
</cp:coreProperties>
</file>