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4" r:id="rId3"/>
    <p:sldId id="257" r:id="rId4"/>
    <p:sldId id="260" r:id="rId5"/>
    <p:sldId id="263" r:id="rId6"/>
    <p:sldId id="261" r:id="rId7"/>
    <p:sldId id="262" r:id="rId8"/>
    <p:sldId id="258" r:id="rId9"/>
    <p:sldId id="259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2DEE5-72F3-473C-811E-8E834EB2A430}" type="datetimeFigureOut">
              <a:rPr lang="sk-SK" smtClean="0"/>
              <a:t>5.5.2014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F9E86-9015-449C-86C2-7752DE76F86D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Martinik,</a:t>
            </a:r>
            <a:r>
              <a:rPr lang="sk-SK" baseline="0" dirty="0" smtClean="0"/>
              <a:t> Karibik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F9E86-9015-449C-86C2-7752DE76F86D}" type="slidenum">
              <a:rPr lang="sk-SK" smtClean="0"/>
              <a:t>4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Vyvretá hornina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F9E86-9015-449C-86C2-7752DE76F86D}" type="slidenum">
              <a:rPr lang="sk-SK" smtClean="0"/>
              <a:t>6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48A48-DE39-4DE0-81E8-02825E9CCC7D}" type="datetimeFigureOut">
              <a:rPr lang="sk-SK" smtClean="0"/>
              <a:t>5.5.2014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B12F-D5DB-4082-89B1-A68845015D8B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48A48-DE39-4DE0-81E8-02825E9CCC7D}" type="datetimeFigureOut">
              <a:rPr lang="sk-SK" smtClean="0"/>
              <a:t>5.5.2014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B12F-D5DB-4082-89B1-A68845015D8B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48A48-DE39-4DE0-81E8-02825E9CCC7D}" type="datetimeFigureOut">
              <a:rPr lang="sk-SK" smtClean="0"/>
              <a:t>5.5.2014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B12F-D5DB-4082-89B1-A68845015D8B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48A48-DE39-4DE0-81E8-02825E9CCC7D}" type="datetimeFigureOut">
              <a:rPr lang="sk-SK" smtClean="0"/>
              <a:t>5.5.2014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B12F-D5DB-4082-89B1-A68845015D8B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48A48-DE39-4DE0-81E8-02825E9CCC7D}" type="datetimeFigureOut">
              <a:rPr lang="sk-SK" smtClean="0"/>
              <a:t>5.5.2014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B12F-D5DB-4082-89B1-A68845015D8B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48A48-DE39-4DE0-81E8-02825E9CCC7D}" type="datetimeFigureOut">
              <a:rPr lang="sk-SK" smtClean="0"/>
              <a:t>5.5.2014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B12F-D5DB-4082-89B1-A68845015D8B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48A48-DE39-4DE0-81E8-02825E9CCC7D}" type="datetimeFigureOut">
              <a:rPr lang="sk-SK" smtClean="0"/>
              <a:t>5.5.2014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B12F-D5DB-4082-89B1-A68845015D8B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48A48-DE39-4DE0-81E8-02825E9CCC7D}" type="datetimeFigureOut">
              <a:rPr lang="sk-SK" smtClean="0"/>
              <a:t>5.5.2014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B12F-D5DB-4082-89B1-A68845015D8B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48A48-DE39-4DE0-81E8-02825E9CCC7D}" type="datetimeFigureOut">
              <a:rPr lang="sk-SK" smtClean="0"/>
              <a:t>5.5.2014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B12F-D5DB-4082-89B1-A68845015D8B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48A48-DE39-4DE0-81E8-02825E9CCC7D}" type="datetimeFigureOut">
              <a:rPr lang="sk-SK" smtClean="0"/>
              <a:t>5.5.2014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B12F-D5DB-4082-89B1-A68845015D8B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48A48-DE39-4DE0-81E8-02825E9CCC7D}" type="datetimeFigureOut">
              <a:rPr lang="sk-SK" smtClean="0"/>
              <a:t>5.5.2014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CB12F-D5DB-4082-89B1-A68845015D8B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48A48-DE39-4DE0-81E8-02825E9CCC7D}" type="datetimeFigureOut">
              <a:rPr lang="sk-SK" smtClean="0"/>
              <a:t>5.5.2014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CB12F-D5DB-4082-89B1-A68845015D8B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CPonte_anthill2.jpg" TargetMode="External"/><Relationship Id="rId13" Type="http://schemas.openxmlformats.org/officeDocument/2006/relationships/hyperlink" Target="http://www.geology.sdsu.edu/how_volcanoes_work/Images/Historic/msh_before_l.jpg" TargetMode="External"/><Relationship Id="rId18" Type="http://schemas.openxmlformats.org/officeDocument/2006/relationships/hyperlink" Target="http://www.s24.sk/files/img/fuji_1_v.jpg" TargetMode="External"/><Relationship Id="rId3" Type="http://schemas.openxmlformats.org/officeDocument/2006/relationships/hyperlink" Target="http://www.alaskastock.com/pix/412/VL/412VL_CX0002D001_T.JPG" TargetMode="External"/><Relationship Id="rId7" Type="http://schemas.openxmlformats.org/officeDocument/2006/relationships/hyperlink" Target="http://en.wikipedia.org/wiki/Ant_colony" TargetMode="External"/><Relationship Id="rId12" Type="http://schemas.openxmlformats.org/officeDocument/2006/relationships/hyperlink" Target="http://www.gartentipps.com/wp-content/uploads/2009/07/moos-rasen.jpg" TargetMode="External"/><Relationship Id="rId17" Type="http://schemas.openxmlformats.org/officeDocument/2006/relationships/hyperlink" Target="http://mymorzine.com/wp-content/uploads/2012/12/avalanche-awareness-course-morzine1.jpg" TargetMode="External"/><Relationship Id="rId2" Type="http://schemas.openxmlformats.org/officeDocument/2006/relationships/hyperlink" Target="http://0.tqn.com/d/create/1/0/w/k/8/-/Le-Meridien-Bora-Bora---Aerial.jpg" TargetMode="External"/><Relationship Id="rId16" Type="http://schemas.openxmlformats.org/officeDocument/2006/relationships/hyperlink" Target="http://mw2.google.com/mw-panoramio/photos/medium/5443635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romedar.topky.sk/cl/1000128/1319340/Nebezpecny-obor-na-Havaji--to-je-sopka-Kilauea" TargetMode="External"/><Relationship Id="rId11" Type="http://schemas.openxmlformats.org/officeDocument/2006/relationships/hyperlink" Target="http://www.gamepark.cz/pictures/00/09/09/90915.jpg" TargetMode="External"/><Relationship Id="rId5" Type="http://schemas.openxmlformats.org/officeDocument/2006/relationships/hyperlink" Target="https://cs.uwaterloo.ca/~jorchard/aerial/mt_st_helens.jpg" TargetMode="External"/><Relationship Id="rId15" Type="http://schemas.openxmlformats.org/officeDocument/2006/relationships/hyperlink" Target="http://mountainmoss.com/blog/wp-content/uploads/2010/10/GREEN-carpet-of-MOSS.jpg" TargetMode="External"/><Relationship Id="rId10" Type="http://schemas.openxmlformats.org/officeDocument/2006/relationships/hyperlink" Target="http://www.furgalak.sk/i/subory/Jaskyna%20(3).jpg" TargetMode="External"/><Relationship Id="rId4" Type="http://schemas.openxmlformats.org/officeDocument/2006/relationships/hyperlink" Target="http://cache.desktopnexus.com/thumbnails/580888-bigthumbnail.jpg" TargetMode="External"/><Relationship Id="rId9" Type="http://schemas.openxmlformats.org/officeDocument/2006/relationships/hyperlink" Target="http://files.geografiapreziakov.webnode.sk/200000116-e4475e5411/Obr_10_9_moreny.jpg" TargetMode="External"/><Relationship Id="rId14" Type="http://schemas.openxmlformats.org/officeDocument/2006/relationships/hyperlink" Target="http://img.mf.cz/709/775/2-Sopka_na_Havaji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/>
          <p:cNvSpPr/>
          <p:nvPr/>
        </p:nvSpPr>
        <p:spPr>
          <a:xfrm>
            <a:off x="971600" y="1844824"/>
            <a:ext cx="73448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EXOGÉNNE A ENDOGÉNNE PROCESY</a:t>
            </a:r>
            <a:endParaRPr lang="sk-SK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323528" y="5589240"/>
            <a:ext cx="88204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sk-SK" sz="3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Adela </a:t>
            </a:r>
            <a:r>
              <a:rPr lang="sk-SK" sz="32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Polačková</a:t>
            </a:r>
            <a:r>
              <a:rPr lang="sk-SK" sz="3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I.D 2013/2014</a:t>
            </a:r>
            <a:endParaRPr lang="sk-SK" sz="32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9051" b="10752"/>
          <a:stretch>
            <a:fillRect/>
          </a:stretch>
        </p:blipFill>
        <p:spPr bwMode="auto">
          <a:xfrm>
            <a:off x="0" y="1358008"/>
            <a:ext cx="9144000" cy="549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ĺžnik 2"/>
          <p:cNvSpPr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Mravenisko - Argentína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 b="17450"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Rašelinisko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r="1810"/>
          <a:stretch>
            <a:fillRect/>
          </a:stretch>
        </p:blipFill>
        <p:spPr bwMode="auto">
          <a:xfrm>
            <a:off x="0" y="0"/>
            <a:ext cx="5364088" cy="364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r="2615"/>
          <a:stretch>
            <a:fillRect/>
          </a:stretch>
        </p:blipFill>
        <p:spPr bwMode="auto">
          <a:xfrm>
            <a:off x="0" y="3185931"/>
            <a:ext cx="5364088" cy="367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ĺžnik 3"/>
          <p:cNvSpPr/>
          <p:nvPr/>
        </p:nvSpPr>
        <p:spPr>
          <a:xfrm>
            <a:off x="5538846" y="764704"/>
            <a:ext cx="36051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Kráter </a:t>
            </a:r>
          </a:p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</a:t>
            </a:r>
            <a:r>
              <a:rPr lang="sk-SK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Tunguzsko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5292080" y="3501008"/>
            <a:ext cx="385192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Barringerov</a:t>
            </a:r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kráter </a:t>
            </a:r>
          </a:p>
          <a:p>
            <a:pPr algn="ctr"/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Arizona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39667"/>
            <a:ext cx="9144000" cy="5718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ĺžnik 2"/>
          <p:cNvSpPr/>
          <p:nvPr/>
        </p:nvSpPr>
        <p:spPr>
          <a:xfrm>
            <a:off x="0" y="260648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Úsypiskový</a:t>
            </a:r>
            <a:r>
              <a:rPr lang="sk-SK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kužeľ – Kamenistá dolina, Tatry</a:t>
            </a:r>
            <a:endParaRPr lang="sk-SK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 t="4851" b="11802"/>
          <a:stretch>
            <a:fillRect/>
          </a:stretch>
        </p:blipFill>
        <p:spPr bwMode="auto">
          <a:xfrm>
            <a:off x="0" y="1141984"/>
            <a:ext cx="9144000" cy="571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ĺžnik 2"/>
          <p:cNvSpPr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Lavína   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t="10574"/>
          <a:stretch>
            <a:fillRect/>
          </a:stretch>
        </p:blipFill>
        <p:spPr bwMode="auto">
          <a:xfrm>
            <a:off x="0" y="980728"/>
            <a:ext cx="9144000" cy="58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ĺžnik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Morény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5" name="Rovná spojovacia šípka 4"/>
          <p:cNvCxnSpPr/>
          <p:nvPr/>
        </p:nvCxnSpPr>
        <p:spPr>
          <a:xfrm>
            <a:off x="4283968" y="4437112"/>
            <a:ext cx="1512168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t="10101" b="5901"/>
          <a:stretch>
            <a:fillRect/>
          </a:stretch>
        </p:blipFill>
        <p:spPr bwMode="auto">
          <a:xfrm>
            <a:off x="0" y="1097360"/>
            <a:ext cx="914400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ĺžnik 2"/>
          <p:cNvSpPr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Soliflukcia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066" y="1336774"/>
            <a:ext cx="9193066" cy="552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ĺžnik 2"/>
          <p:cNvSpPr/>
          <p:nvPr/>
        </p:nvSpPr>
        <p:spPr>
          <a:xfrm>
            <a:off x="0" y="332656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Kamenná púšť - Izrael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b="4276"/>
          <a:stretch>
            <a:fillRect/>
          </a:stretch>
        </p:blipFill>
        <p:spPr bwMode="auto">
          <a:xfrm>
            <a:off x="0" y="1022648"/>
            <a:ext cx="9144000" cy="583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Rovná spojovacia šípka 3"/>
          <p:cNvCxnSpPr/>
          <p:nvPr/>
        </p:nvCxnSpPr>
        <p:spPr>
          <a:xfrm flipV="1">
            <a:off x="827584" y="4005064"/>
            <a:ext cx="936104" cy="7920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ĺžnik 4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Útes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7846043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30121" t="517" b="842"/>
          <a:stretch>
            <a:fillRect/>
          </a:stretch>
        </p:blipFill>
        <p:spPr bwMode="auto">
          <a:xfrm>
            <a:off x="4211960" y="1628800"/>
            <a:ext cx="493204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Rovná spojovacia šípka 8"/>
          <p:cNvCxnSpPr/>
          <p:nvPr/>
        </p:nvCxnSpPr>
        <p:spPr>
          <a:xfrm>
            <a:off x="6156176" y="5085184"/>
            <a:ext cx="1512168" cy="7920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ĺžnik 9"/>
          <p:cNvSpPr/>
          <p:nvPr/>
        </p:nvSpPr>
        <p:spPr>
          <a:xfrm>
            <a:off x="0" y="404664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Pláž – </a:t>
            </a:r>
            <a:r>
              <a:rPr lang="sk-SK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Bora</a:t>
            </a:r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sk-SK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Bora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" y="1556792"/>
            <a:ext cx="9144000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15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ENDOGÉNNE</a:t>
            </a:r>
          </a:p>
          <a:p>
            <a:pPr algn="ctr"/>
            <a:r>
              <a:rPr lang="sk-SK" sz="115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PROCESY</a:t>
            </a:r>
            <a:endParaRPr lang="sk-SK" sz="8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b="4377"/>
          <a:stretch>
            <a:fillRect/>
          </a:stretch>
        </p:blipFill>
        <p:spPr bwMode="auto">
          <a:xfrm>
            <a:off x="0" y="1163619"/>
            <a:ext cx="9144000" cy="569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ĺžnik 2"/>
          <p:cNvSpPr/>
          <p:nvPr/>
        </p:nvSpPr>
        <p:spPr>
          <a:xfrm>
            <a:off x="0" y="18864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Demänovská ľadová jaskyňa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691276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ĺžnik 2"/>
          <p:cNvSpPr/>
          <p:nvPr/>
        </p:nvSpPr>
        <p:spPr>
          <a:xfrm>
            <a:off x="0" y="26064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Meánder</a:t>
            </a:r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Dunajca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39552" y="260648"/>
            <a:ext cx="2208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Zdroje:</a:t>
            </a:r>
            <a:endParaRPr lang="sk-SK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251520" y="1196752"/>
            <a:ext cx="88924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sk-SK" dirty="0" smtClean="0">
                <a:hlinkClick r:id="rId2"/>
              </a:rPr>
              <a:t>http://0.tqn.com/d/create/1/0/w/k/8/-/Le-Meridien-Bora-Bora---</a:t>
            </a:r>
            <a:r>
              <a:rPr lang="sk-SK" dirty="0" err="1" smtClean="0">
                <a:hlinkClick r:id="rId2"/>
              </a:rPr>
              <a:t>Aerial.jpg</a:t>
            </a:r>
            <a:endParaRPr lang="sk-SK" dirty="0" smtClean="0"/>
          </a:p>
          <a:p>
            <a:pPr>
              <a:buFont typeface="Wingdings" pitchFamily="2" charset="2"/>
              <a:buChar char="q"/>
            </a:pPr>
            <a:r>
              <a:rPr lang="sk-SK" dirty="0" smtClean="0">
                <a:hlinkClick r:id="rId3"/>
              </a:rPr>
              <a:t>http://www.alaskastock.com/pix//412/VL/412VL_CX0002D001_T.JPG</a:t>
            </a:r>
            <a:endParaRPr lang="sk-SK" dirty="0" smtClean="0"/>
          </a:p>
          <a:p>
            <a:pPr>
              <a:buFont typeface="Wingdings" pitchFamily="2" charset="2"/>
              <a:buChar char="q"/>
            </a:pPr>
            <a:r>
              <a:rPr lang="sk-SK" dirty="0" smtClean="0">
                <a:hlinkClick r:id="rId4"/>
              </a:rPr>
              <a:t>http://cache.desktopnexus.com/thumbnails/580888-bigthumbnail.jpg</a:t>
            </a:r>
            <a:endParaRPr lang="sk-SK" dirty="0" smtClean="0"/>
          </a:p>
          <a:p>
            <a:pPr>
              <a:buFont typeface="Wingdings" pitchFamily="2" charset="2"/>
              <a:buChar char="q"/>
            </a:pPr>
            <a:r>
              <a:rPr lang="sk-SK" dirty="0" smtClean="0">
                <a:hlinkClick r:id="rId5"/>
              </a:rPr>
              <a:t>https://cs.uwaterloo.ca/~jorchard/aerial/mt_st_helens.jpg</a:t>
            </a:r>
            <a:endParaRPr lang="sk-SK" dirty="0" smtClean="0"/>
          </a:p>
          <a:p>
            <a:pPr>
              <a:buFont typeface="Wingdings" pitchFamily="2" charset="2"/>
              <a:buChar char="q"/>
            </a:pPr>
            <a:r>
              <a:rPr lang="sk-SK" dirty="0" smtClean="0">
                <a:hlinkClick r:id="rId6"/>
              </a:rPr>
              <a:t>http://dromedar.topky.sk/cl/1000128/1319340/Nebezpecny-obor-na-Havaji--</a:t>
            </a:r>
            <a:r>
              <a:rPr lang="sk-SK" dirty="0" err="1" smtClean="0">
                <a:hlinkClick r:id="rId6"/>
              </a:rPr>
              <a:t>to-je-sopka-Kilauea</a:t>
            </a:r>
            <a:endParaRPr lang="sk-SK" dirty="0" smtClean="0"/>
          </a:p>
          <a:p>
            <a:pPr>
              <a:buFont typeface="Wingdings" pitchFamily="2" charset="2"/>
              <a:buChar char="q"/>
            </a:pPr>
            <a:r>
              <a:rPr lang="sk-SK" dirty="0" smtClean="0">
                <a:hlinkClick r:id="rId7"/>
              </a:rPr>
              <a:t>http://en.wikipedia.org/wiki/Ant_colony</a:t>
            </a:r>
            <a:endParaRPr lang="sk-SK" dirty="0" smtClean="0"/>
          </a:p>
          <a:p>
            <a:pPr>
              <a:buFont typeface="Wingdings" pitchFamily="2" charset="2"/>
              <a:buChar char="q"/>
            </a:pPr>
            <a:r>
              <a:rPr lang="sk-SK" dirty="0" smtClean="0">
                <a:hlinkClick r:id="rId8"/>
              </a:rPr>
              <a:t>http://en.wikipedia.org/wiki/File:CPonte_anthill2.jpg</a:t>
            </a:r>
            <a:endParaRPr lang="sk-SK" dirty="0" smtClean="0"/>
          </a:p>
          <a:p>
            <a:pPr>
              <a:buFont typeface="Wingdings" pitchFamily="2" charset="2"/>
              <a:buChar char="q"/>
            </a:pPr>
            <a:r>
              <a:rPr lang="sk-SK" dirty="0" smtClean="0">
                <a:hlinkClick r:id="rId9"/>
              </a:rPr>
              <a:t>http://files.geografiapreziakov.webnode.sk/200000116-e4475e5411/Obr_10_9_moreny.jpg</a:t>
            </a:r>
            <a:endParaRPr lang="sk-SK" dirty="0" smtClean="0"/>
          </a:p>
          <a:p>
            <a:pPr>
              <a:buFont typeface="Wingdings" pitchFamily="2" charset="2"/>
              <a:buChar char="q"/>
            </a:pPr>
            <a:r>
              <a:rPr lang="sk-SK" dirty="0" smtClean="0">
                <a:hlinkClick r:id="rId10"/>
              </a:rPr>
              <a:t>http://www.furgalak.sk/i/subory/Jaskyna%20(3).</a:t>
            </a:r>
            <a:r>
              <a:rPr lang="sk-SK" dirty="0" err="1" smtClean="0">
                <a:hlinkClick r:id="rId10"/>
              </a:rPr>
              <a:t>jpg</a:t>
            </a:r>
            <a:endParaRPr lang="sk-SK" dirty="0" smtClean="0"/>
          </a:p>
          <a:p>
            <a:pPr>
              <a:buFont typeface="Wingdings" pitchFamily="2" charset="2"/>
              <a:buChar char="q"/>
            </a:pPr>
            <a:r>
              <a:rPr lang="sk-SK" dirty="0" smtClean="0">
                <a:hlinkClick r:id="rId11"/>
              </a:rPr>
              <a:t>http://www.gamepark.cz/pictures/00/09/09/90915.jpg</a:t>
            </a:r>
            <a:endParaRPr lang="sk-SK" dirty="0" smtClean="0"/>
          </a:p>
          <a:p>
            <a:pPr>
              <a:buFont typeface="Wingdings" pitchFamily="2" charset="2"/>
              <a:buChar char="q"/>
            </a:pPr>
            <a:r>
              <a:rPr lang="sk-SK" dirty="0" smtClean="0">
                <a:hlinkClick r:id="rId12"/>
              </a:rPr>
              <a:t>http://www.gartentipps.com/wp-content/uploads/2009/07/moos-rasen.jpg</a:t>
            </a:r>
            <a:endParaRPr lang="sk-SK" dirty="0" smtClean="0"/>
          </a:p>
          <a:p>
            <a:pPr>
              <a:buFont typeface="Wingdings" pitchFamily="2" charset="2"/>
              <a:buChar char="q"/>
            </a:pPr>
            <a:r>
              <a:rPr lang="sk-SK" dirty="0" smtClean="0">
                <a:hlinkClick r:id="rId13"/>
              </a:rPr>
              <a:t>http://www.geology.sdsu.edu/how_volcanoes_work/Images/Historic/msh_before_l.jpg</a:t>
            </a:r>
            <a:endParaRPr lang="sk-SK" dirty="0" smtClean="0"/>
          </a:p>
          <a:p>
            <a:pPr>
              <a:buFont typeface="Wingdings" pitchFamily="2" charset="2"/>
              <a:buChar char="q"/>
            </a:pPr>
            <a:r>
              <a:rPr lang="sk-SK" dirty="0" smtClean="0">
                <a:hlinkClick r:id="rId14"/>
              </a:rPr>
              <a:t>http://img.mf.cz/709/775/2-Sopka_na_Havaji.jpg</a:t>
            </a:r>
            <a:endParaRPr lang="sk-SK" dirty="0" smtClean="0"/>
          </a:p>
          <a:p>
            <a:pPr>
              <a:buFont typeface="Wingdings" pitchFamily="2" charset="2"/>
              <a:buChar char="q"/>
            </a:pPr>
            <a:r>
              <a:rPr lang="sk-SK" dirty="0" smtClean="0">
                <a:hlinkClick r:id="rId15"/>
              </a:rPr>
              <a:t>http://mountainmoss.com/blog/wp-content/uploads/2010/10/GREEN-carpet-of-MOSS.jpg</a:t>
            </a:r>
            <a:endParaRPr lang="sk-SK" dirty="0" smtClean="0"/>
          </a:p>
          <a:p>
            <a:pPr>
              <a:buFont typeface="Wingdings" pitchFamily="2" charset="2"/>
              <a:buChar char="q"/>
            </a:pPr>
            <a:r>
              <a:rPr lang="sk-SK" dirty="0" smtClean="0">
                <a:hlinkClick r:id="rId16"/>
              </a:rPr>
              <a:t>http://mw2.google.com/mw-panoramio/photos/medium/54436352.jpg</a:t>
            </a:r>
            <a:endParaRPr lang="sk-SK" dirty="0" smtClean="0"/>
          </a:p>
          <a:p>
            <a:pPr>
              <a:buFont typeface="Wingdings" pitchFamily="2" charset="2"/>
              <a:buChar char="q"/>
            </a:pPr>
            <a:r>
              <a:rPr lang="sk-SK" dirty="0" smtClean="0">
                <a:hlinkClick r:id="rId17"/>
              </a:rPr>
              <a:t>http://mymorzine.com/wp-content/uploads/2012/12/avalanche-awareness-course-morzine1.jpg</a:t>
            </a:r>
            <a:endParaRPr lang="sk-SK" dirty="0" smtClean="0"/>
          </a:p>
          <a:p>
            <a:pPr>
              <a:buFont typeface="Wingdings" pitchFamily="2" charset="2"/>
              <a:buChar char="q"/>
            </a:pPr>
            <a:r>
              <a:rPr lang="sk-SK" dirty="0" smtClean="0">
                <a:hlinkClick r:id="rId18"/>
              </a:rPr>
              <a:t>http://www.s24.sk/files/img/fuji_1_v.jpg</a:t>
            </a:r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740506" y="2967335"/>
            <a:ext cx="7662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ĎAKUJEM ZA POZORNOSŤ</a:t>
            </a:r>
            <a:endParaRPr lang="sk-SK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saint helens sopka.jpg"/>
          <p:cNvPicPr>
            <a:picLocks noChangeAspect="1"/>
          </p:cNvPicPr>
          <p:nvPr/>
        </p:nvPicPr>
        <p:blipFill>
          <a:blip r:embed="rId2" cstate="print"/>
          <a:srcRect b="3323"/>
          <a:stretch>
            <a:fillRect/>
          </a:stretch>
        </p:blipFill>
        <p:spPr>
          <a:xfrm>
            <a:off x="0" y="1124744"/>
            <a:ext cx="4067944" cy="5733256"/>
          </a:xfrm>
          <a:prstGeom prst="rect">
            <a:avLst/>
          </a:prstGeom>
        </p:spPr>
      </p:pic>
      <p:pic>
        <p:nvPicPr>
          <p:cNvPr id="4" name="Obrázok 3" descr="mt_st_hele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285497"/>
            <a:ext cx="5292080" cy="3572504"/>
          </a:xfrm>
          <a:prstGeom prst="rect">
            <a:avLst/>
          </a:prstGeom>
        </p:spPr>
      </p:pic>
      <p:pic>
        <p:nvPicPr>
          <p:cNvPr id="5" name="Obrázok 4" descr="sainthele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4277" y="1124744"/>
            <a:ext cx="5299723" cy="2855962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4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Stratovulkán</a:t>
            </a:r>
            <a:r>
              <a:rPr lang="sk-SK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sk-SK" sz="4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Saint</a:t>
            </a:r>
            <a:r>
              <a:rPr lang="sk-SK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sk-SK" sz="4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Helens</a:t>
            </a:r>
            <a:r>
              <a:rPr lang="sk-SK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USA</a:t>
            </a:r>
            <a:endParaRPr lang="sk-SK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39967"/>
            <a:ext cx="9144000" cy="541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2195736" y="332656"/>
            <a:ext cx="4531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Kilauea</a:t>
            </a:r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Havaj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5433" b="13719"/>
          <a:stretch>
            <a:fillRect/>
          </a:stretch>
        </p:blipFill>
        <p:spPr bwMode="auto">
          <a:xfrm>
            <a:off x="0" y="1313384"/>
            <a:ext cx="914400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ĺžnik 2"/>
          <p:cNvSpPr/>
          <p:nvPr/>
        </p:nvSpPr>
        <p:spPr>
          <a:xfrm>
            <a:off x="0" y="26064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Fudžisan - Japonsko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7595" y="0"/>
            <a:ext cx="4546406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 t="6377" b="23364"/>
          <a:stretch>
            <a:fillRect/>
          </a:stretch>
        </p:blipFill>
        <p:spPr bwMode="auto">
          <a:xfrm>
            <a:off x="0" y="2609528"/>
            <a:ext cx="914400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ĺžnik 8"/>
          <p:cNvSpPr/>
          <p:nvPr/>
        </p:nvSpPr>
        <p:spPr>
          <a:xfrm>
            <a:off x="251520" y="332656"/>
            <a:ext cx="41988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Maar</a:t>
            </a:r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sk-SK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Ukinrek</a:t>
            </a:r>
            <a:endParaRPr lang="sk-SK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Aljaška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" y="1196752"/>
            <a:ext cx="9143999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3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EXOGÉNNE PROCESY</a:t>
            </a:r>
            <a:endParaRPr lang="sk-SK" sz="13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" y="476672"/>
            <a:ext cx="91439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Priehrada Tri rokliny - Čína</a:t>
            </a:r>
            <a:endParaRPr lang="sk-SK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Obrázok 2" descr="vodná priehrada cina.jpg"/>
          <p:cNvPicPr>
            <a:picLocks noChangeAspect="1"/>
          </p:cNvPicPr>
          <p:nvPr/>
        </p:nvPicPr>
        <p:blipFill>
          <a:blip r:embed="rId2" cstate="print"/>
          <a:srcRect b="4293"/>
          <a:stretch>
            <a:fillRect/>
          </a:stretch>
        </p:blipFill>
        <p:spPr>
          <a:xfrm>
            <a:off x="4881308" y="1988840"/>
            <a:ext cx="4262692" cy="43204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8840"/>
            <a:ext cx="6014845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6280"/>
          <a:stretch>
            <a:fillRect/>
          </a:stretch>
        </p:blipFill>
        <p:spPr bwMode="auto">
          <a:xfrm>
            <a:off x="0" y="1484784"/>
            <a:ext cx="9173210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ĺžnik 2"/>
          <p:cNvSpPr/>
          <p:nvPr/>
        </p:nvSpPr>
        <p:spPr>
          <a:xfrm>
            <a:off x="0" y="26064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sk-SK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Maják - Chorvátsko</a:t>
            </a:r>
            <a:endParaRPr lang="sk-SK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281</TotalTime>
  <Words>147</Words>
  <Application>Microsoft Office PowerPoint</Application>
  <PresentationFormat>Prezentácia na obrazovke (4:3)</PresentationFormat>
  <Paragraphs>50</Paragraphs>
  <Slides>23</Slides>
  <Notes>2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4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Adela Polačková</dc:creator>
  <cp:lastModifiedBy>Adela Polačková</cp:lastModifiedBy>
  <cp:revision>20</cp:revision>
  <dcterms:created xsi:type="dcterms:W3CDTF">2014-05-05T15:46:37Z</dcterms:created>
  <dcterms:modified xsi:type="dcterms:W3CDTF">2014-05-05T20:27:59Z</dcterms:modified>
</cp:coreProperties>
</file>