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257" r:id="rId2"/>
    <p:sldId id="258" r:id="rId3"/>
    <p:sldId id="259" r:id="rId4"/>
    <p:sldId id="262" r:id="rId5"/>
    <p:sldId id="263" r:id="rId6"/>
    <p:sldId id="260" r:id="rId7"/>
    <p:sldId id="256" r:id="rId8"/>
    <p:sldId id="264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04" autoAdjust="0"/>
  </p:normalViewPr>
  <p:slideViewPr>
    <p:cSldViewPr snapToGrid="0">
      <p:cViewPr varScale="1">
        <p:scale>
          <a:sx n="56" d="100"/>
          <a:sy n="56" d="100"/>
        </p:scale>
        <p:origin x="12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A5915-32AE-420A-9954-E12DB9823E40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F7D64-D2DC-4627-A9CE-2D6DD425D0B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84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r%C3%A1snohorsk%C3%A9_Podhradi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en.wikipedia.org/wiki/Ko%C5%A1ice_Region" TargetMode="External"/><Relationship Id="rId4" Type="http://schemas.openxmlformats.org/officeDocument/2006/relationships/hyperlink" Target="https://en.wikipedia.org/wiki/Ro%C5%BE%C5%88av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sk-SK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Krásna Hôrka Castle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is a castle built on a hilltop overlooking the village of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Krásnohorské Podhradie"/>
              </a:rPr>
              <a:t>Krásnohorské Podhradie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near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ožňava"/>
              </a:rPr>
              <a:t>Rožňava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sk-SK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Košice Region"/>
              </a:rPr>
              <a:t>Košice Region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first recorded mention of the castle was in 1333.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1961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Krásna Hôrka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Monument of the Slovak Republic.</a:t>
            </a:r>
            <a:r>
              <a:rPr lang="sk-S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was said to be one of the country's best-preserved castles. 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F7D64-D2DC-4627-A9CE-2D6DD425D0B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05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castle was built to protect the medieval path that passed through the mining areas of the Slovak </a:t>
            </a:r>
            <a:r>
              <a:rPr lang="sk-SK" dirty="0" smtClean="0"/>
              <a:t>Ore Mountains</a:t>
            </a:r>
            <a:r>
              <a:rPr lang="en-US" dirty="0" smtClean="0"/>
              <a:t>.</a:t>
            </a:r>
            <a:r>
              <a:rPr lang="sk-SK" dirty="0" smtClean="0"/>
              <a:t> </a:t>
            </a:r>
            <a:r>
              <a:rPr lang="en-US" dirty="0" smtClean="0"/>
              <a:t>It is built probably on the place of the </a:t>
            </a:r>
            <a:r>
              <a:rPr lang="sk-SK" dirty="0" smtClean="0"/>
              <a:t>previos</a:t>
            </a:r>
            <a:r>
              <a:rPr lang="en-US" dirty="0" smtClean="0"/>
              <a:t> </a:t>
            </a:r>
            <a:r>
              <a:rPr lang="en-US" dirty="0" smtClean="0"/>
              <a:t>castle, which was rebuilt in 1241 by King Belo IV. </a:t>
            </a:r>
            <a:r>
              <a:rPr lang="sk-SK" baseline="0" dirty="0" smtClean="0"/>
              <a:t> It protected area from Tatars. </a:t>
            </a:r>
            <a:r>
              <a:rPr lang="en-US" dirty="0" smtClean="0"/>
              <a:t>The king gave the </a:t>
            </a:r>
            <a:r>
              <a:rPr lang="sk-SK" dirty="0" smtClean="0"/>
              <a:t>Bebek‘s family </a:t>
            </a:r>
            <a:r>
              <a:rPr lang="en-US" dirty="0" smtClean="0"/>
              <a:t> vast estates in </a:t>
            </a:r>
            <a:r>
              <a:rPr lang="en-US" dirty="0" err="1" smtClean="0"/>
              <a:t>Gemer</a:t>
            </a:r>
            <a:r>
              <a:rPr lang="en-US" dirty="0" smtClean="0"/>
              <a:t>, where they settled and ruled  more than 300 years. The original castle, built </a:t>
            </a:r>
            <a:r>
              <a:rPr lang="sk-SK" baseline="0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the 13th century, was made up of a prismatic tower and a residential palace.</a:t>
            </a:r>
            <a:r>
              <a:rPr lang="sk-SK" dirty="0" smtClean="0"/>
              <a:t> </a:t>
            </a:r>
            <a:r>
              <a:rPr lang="en-US" dirty="0" smtClean="0"/>
              <a:t>In 1441, </a:t>
            </a:r>
            <a:r>
              <a:rPr lang="en-US" dirty="0" err="1" smtClean="0"/>
              <a:t>Jiskro's</a:t>
            </a:r>
            <a:r>
              <a:rPr lang="en-US" dirty="0" smtClean="0"/>
              <a:t> army occupied </a:t>
            </a:r>
            <a:r>
              <a:rPr lang="en-US" dirty="0" err="1" smtClean="0"/>
              <a:t>Gemer</a:t>
            </a:r>
            <a:r>
              <a:rPr lang="en-US" dirty="0" smtClean="0"/>
              <a:t>, but the castle was</a:t>
            </a:r>
            <a:r>
              <a:rPr lang="sk-SK" dirty="0" smtClean="0"/>
              <a:t>n‘</a:t>
            </a:r>
            <a:r>
              <a:rPr lang="en-US" dirty="0" smtClean="0"/>
              <a:t>t destroyed</a:t>
            </a:r>
            <a:r>
              <a:rPr lang="sk-SK" baseline="0" dirty="0" smtClean="0"/>
              <a:t> </a:t>
            </a:r>
            <a:r>
              <a:rPr lang="en-US" dirty="0" smtClean="0"/>
              <a:t>and when the </a:t>
            </a:r>
            <a:r>
              <a:rPr lang="sk-SK" dirty="0" smtClean="0"/>
              <a:t>army </a:t>
            </a:r>
            <a:r>
              <a:rPr lang="en-US" dirty="0" smtClean="0"/>
              <a:t>abandoned the cast</a:t>
            </a:r>
            <a:r>
              <a:rPr lang="sk-SK" dirty="0" smtClean="0"/>
              <a:t>le,</a:t>
            </a:r>
            <a:r>
              <a:rPr lang="sk-SK" baseline="0" dirty="0" smtClean="0"/>
              <a:t> castle was again </a:t>
            </a:r>
            <a:r>
              <a:rPr lang="sk-SK" baseline="0" dirty="0" smtClean="0"/>
              <a:t>Bebek‘s  property. </a:t>
            </a:r>
            <a:r>
              <a:rPr lang="sk-SK" baseline="0" dirty="0" smtClean="0"/>
              <a:t>Because of  Tatars, </a:t>
            </a:r>
            <a:r>
              <a:rPr lang="en-US" dirty="0" smtClean="0"/>
              <a:t>Franz Beck </a:t>
            </a:r>
            <a:r>
              <a:rPr lang="sk-SK" dirty="0" smtClean="0"/>
              <a:t> in </a:t>
            </a:r>
            <a:r>
              <a:rPr lang="en-US" dirty="0" smtClean="0"/>
              <a:t>1546 </a:t>
            </a:r>
            <a:r>
              <a:rPr lang="en-US" dirty="0" err="1" smtClean="0"/>
              <a:t>buil</a:t>
            </a:r>
            <a:r>
              <a:rPr lang="sk-SK" dirty="0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a new fortification </a:t>
            </a:r>
            <a:r>
              <a:rPr lang="sk-SK" dirty="0" smtClean="0"/>
              <a:t>with</a:t>
            </a:r>
            <a:r>
              <a:rPr lang="sk-SK" baseline="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Italian architect</a:t>
            </a:r>
            <a:r>
              <a:rPr lang="sk-SK" dirty="0" smtClean="0"/>
              <a:t>.</a:t>
            </a:r>
            <a:r>
              <a:rPr lang="en-US" dirty="0" smtClean="0"/>
              <a:t> </a:t>
            </a:r>
            <a:r>
              <a:rPr lang="sk-SK" baseline="0" dirty="0" smtClean="0"/>
              <a:t> </a:t>
            </a:r>
            <a:r>
              <a:rPr lang="en-US" dirty="0" smtClean="0"/>
              <a:t>When the castle was acquired by </a:t>
            </a:r>
            <a:r>
              <a:rPr lang="sk-SK" dirty="0" smtClean="0"/>
              <a:t>Péter Andrássy</a:t>
            </a:r>
            <a:r>
              <a:rPr lang="en-US" dirty="0" smtClean="0"/>
              <a:t>, </a:t>
            </a:r>
            <a:r>
              <a:rPr lang="en-US" dirty="0" smtClean="0"/>
              <a:t>he began at the end of the 16th century with the reconstruction of the castle, which eventually lasted 100 years.</a:t>
            </a:r>
            <a:r>
              <a:rPr lang="sk-SK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Krásná</a:t>
            </a:r>
            <a:r>
              <a:rPr lang="en-US" dirty="0" smtClean="0"/>
              <a:t> Hôrka became a museum in </a:t>
            </a:r>
            <a:r>
              <a:rPr lang="en-US" dirty="0" smtClean="0"/>
              <a:t>1857</a:t>
            </a:r>
            <a:r>
              <a:rPr lang="sk-SK" dirty="0" smtClean="0"/>
              <a:t>.</a:t>
            </a:r>
            <a:r>
              <a:rPr lang="en-US" dirty="0" smtClean="0"/>
              <a:t> Since </a:t>
            </a:r>
            <a:r>
              <a:rPr lang="sk-SK" dirty="0" smtClean="0"/>
              <a:t>1945, </a:t>
            </a:r>
            <a:r>
              <a:rPr lang="en-US" dirty="0" smtClean="0"/>
              <a:t>the castle has been the property of the state and after its restoration </a:t>
            </a:r>
            <a:r>
              <a:rPr lang="sk-SK" baseline="0" dirty="0" smtClean="0"/>
              <a:t> it is </a:t>
            </a:r>
            <a:r>
              <a:rPr lang="en-US" dirty="0" smtClean="0"/>
              <a:t> again </a:t>
            </a:r>
            <a:r>
              <a:rPr lang="sk-SK" baseline="0" dirty="0" smtClean="0"/>
              <a:t> </a:t>
            </a:r>
            <a:r>
              <a:rPr lang="en-US" dirty="0" smtClean="0"/>
              <a:t>available to the public.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F7D64-D2DC-4627-A9CE-2D6DD425D0B9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307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exhibition is located in three parts of the castle, the oldest part of the exhibition is devoted to the ancient past - the eastern part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rare exhibit of the Romanesque and Gothic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period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craftsmanship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torturehouse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documents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demonstrations of unique tools. Rare is a collection of medieval weapons: punching,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cutting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multipurpose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lower castle there is a castle kitchen with open fire and original equipment and a music salon with a rare collection of musical instruments. There is also the Castle Chapel - on the right side a glass sarcophagus into which the mummified body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Zofia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Serédy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carried. It was originally buried in a church crypt near the castle, where limpid water and dry air naturally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embalmed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body.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F7D64-D2DC-4627-A9CE-2D6DD425D0B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4706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10 March 2012, the castle was badly damaged by fire. The fire was caused by two young boys who attempted to light up a cigarette and accidentally lit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grass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castle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suffered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extensive damage. The roof, the exhibition area in the Gothic palace and the bell tower were completely destroyed.</a:t>
            </a:r>
            <a:r>
              <a:rPr lang="sk-SK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bells in the bell tower were melted by the heat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sk-SK" dirty="0" smtClean="0"/>
              <a:t>astle is still closed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F7D64-D2DC-4627-A9CE-2D6DD425D0B9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5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735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41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652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0170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515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5341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198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197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72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0385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200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766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562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999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44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55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48BF-F756-4CCA-AC8C-CCD0E90515A1}" type="datetimeFigureOut">
              <a:rPr lang="sk-SK" smtClean="0"/>
              <a:t>17.5.2018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7B82DD-07D7-4EAB-B111-1C1952E2F50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281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youtu.be/f2AZrC-Ecz0?t=1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Jpd5DQ6f1Sk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10119" y="2798429"/>
            <a:ext cx="7766936" cy="1646302"/>
          </a:xfrm>
        </p:spPr>
        <p:txBody>
          <a:bodyPr>
            <a:noAutofit/>
          </a:bodyPr>
          <a:lstStyle/>
          <a:p>
            <a:pPr algn="ctr"/>
            <a:r>
              <a:rPr lang="sk-SK" sz="6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Krásna Hôrka Castle</a:t>
            </a:r>
            <a:endParaRPr lang="sk-SK" sz="6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747889" y="6170796"/>
            <a:ext cx="9144000" cy="1655762"/>
          </a:xfrm>
        </p:spPr>
        <p:txBody>
          <a:bodyPr/>
          <a:lstStyle/>
          <a:p>
            <a:pPr algn="r"/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A. Slivková III.A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9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Informations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53" y="95726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smtClean="0"/>
              <a:t>- Krásnohorské Podhradie</a:t>
            </a:r>
          </a:p>
          <a:p>
            <a:r>
              <a:rPr lang="sk-SK" dirty="0" smtClean="0"/>
              <a:t>- Near Rožňava, Košice Region</a:t>
            </a:r>
          </a:p>
          <a:p>
            <a:r>
              <a:rPr lang="sk-SK" dirty="0" smtClean="0"/>
              <a:t>- 1333</a:t>
            </a:r>
          </a:p>
          <a:p>
            <a:r>
              <a:rPr lang="sk-SK" dirty="0" smtClean="0"/>
              <a:t>- </a:t>
            </a:r>
            <a:r>
              <a:rPr lang="sk-SK" dirty="0"/>
              <a:t>1961- National Cultural Monument  </a:t>
            </a:r>
          </a:p>
        </p:txBody>
      </p:sp>
      <p:pic>
        <p:nvPicPr>
          <p:cNvPr id="1026" name="Picture 2" descr="KrÃ¡sna HÃ´rka Castle is located in Slovak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5" y="3146875"/>
            <a:ext cx="5282449" cy="27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rÃ¡sna HÃ´rka Cas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54" y="4513943"/>
            <a:ext cx="139927" cy="1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9783" y="957262"/>
            <a:ext cx="33147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9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4475"/>
            <a:ext cx="8596668" cy="1320800"/>
          </a:xfrm>
        </p:spPr>
        <p:txBody>
          <a:bodyPr/>
          <a:lstStyle/>
          <a:p>
            <a:r>
              <a:rPr lang="sk-SK" dirty="0" smtClean="0"/>
              <a:t> History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40938"/>
            <a:ext cx="8596668" cy="3880773"/>
          </a:xfrm>
        </p:spPr>
        <p:txBody>
          <a:bodyPr/>
          <a:lstStyle/>
          <a:p>
            <a:r>
              <a:rPr lang="sk-SK" dirty="0" smtClean="0"/>
              <a:t>- Protection for mining areas</a:t>
            </a:r>
          </a:p>
          <a:p>
            <a:r>
              <a:rPr lang="sk-SK" dirty="0" smtClean="0"/>
              <a:t>- Older castle, 1241- King Belo IV</a:t>
            </a:r>
          </a:p>
          <a:p>
            <a:r>
              <a:rPr lang="sk-SK" dirty="0" smtClean="0"/>
              <a:t>- 13th century- prismatic tower, residental palace</a:t>
            </a:r>
          </a:p>
          <a:p>
            <a:r>
              <a:rPr lang="sk-SK" dirty="0" smtClean="0"/>
              <a:t>- 1441 - Jinsko‘s army</a:t>
            </a:r>
          </a:p>
          <a:p>
            <a:r>
              <a:rPr lang="sk-SK" dirty="0" smtClean="0"/>
              <a:t>- 1546 - new fortifaction- Franz Beck</a:t>
            </a:r>
          </a:p>
          <a:p>
            <a:r>
              <a:rPr lang="sk-SK" dirty="0" smtClean="0"/>
              <a:t>Péter Andrássy- 16th century- reconstruction</a:t>
            </a:r>
          </a:p>
          <a:p>
            <a:r>
              <a:rPr lang="sk-SK" dirty="0" smtClean="0"/>
              <a:t>- 1857 - museum</a:t>
            </a:r>
          </a:p>
          <a:p>
            <a:r>
              <a:rPr lang="sk-SK" dirty="0" smtClean="0"/>
              <a:t>- 1945 – available to the public</a:t>
            </a:r>
            <a:endParaRPr lang="sk-SK" dirty="0"/>
          </a:p>
        </p:txBody>
      </p:sp>
      <p:pic>
        <p:nvPicPr>
          <p:cNvPr id="2050" name="Picture 2" descr="http://www.gamepark.cz/pictures/00/17/91/179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3" y="4435475"/>
            <a:ext cx="38195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610" y="4007300"/>
            <a:ext cx="3734968" cy="249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610" y="600903"/>
            <a:ext cx="3734968" cy="316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86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Exhibition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3989"/>
            <a:ext cx="8596668" cy="3880773"/>
          </a:xfrm>
        </p:spPr>
        <p:txBody>
          <a:bodyPr/>
          <a:lstStyle/>
          <a:p>
            <a:r>
              <a:rPr lang="sk-SK" dirty="0" smtClean="0"/>
              <a:t>- Oldest part- Acient past, Romanesque and Githic period, craftmanship</a:t>
            </a:r>
          </a:p>
          <a:p>
            <a:r>
              <a:rPr lang="sk-SK" dirty="0" smtClean="0"/>
              <a:t>- Torturehouse- unique tools</a:t>
            </a:r>
          </a:p>
          <a:p>
            <a:r>
              <a:rPr lang="sk-SK" dirty="0" smtClean="0"/>
              <a:t>- In the lower castle- kitchen, music salon</a:t>
            </a:r>
          </a:p>
          <a:p>
            <a:endParaRPr lang="sk-SK" dirty="0"/>
          </a:p>
        </p:txBody>
      </p:sp>
      <p:pic>
        <p:nvPicPr>
          <p:cNvPr id="3074" name="Picture 2" descr="12mucia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166" y="3735082"/>
            <a:ext cx="2344880" cy="27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03kuchy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93" y="3735082"/>
            <a:ext cx="3563435" cy="26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3chladnezbra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7" y="3667958"/>
            <a:ext cx="2735599" cy="280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22mauzoleu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93" y="633850"/>
            <a:ext cx="2247053" cy="259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5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6800" y="5956300"/>
            <a:ext cx="104602" cy="250162"/>
          </a:xfrm>
        </p:spPr>
        <p:txBody>
          <a:bodyPr>
            <a:normAutofit fontScale="92500" lnSpcReduction="10000"/>
          </a:bodyPr>
          <a:lstStyle/>
          <a:p>
            <a:pPr lvl="8"/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122" name="Picture 2" descr="25kaplnkamal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4" y="3607724"/>
            <a:ext cx="4196040" cy="282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5kaplnkaolt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8" y="362855"/>
            <a:ext cx="3871383" cy="29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25mu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3607724"/>
            <a:ext cx="47625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0juraj4andrass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18" y="435038"/>
            <a:ext cx="2485905" cy="283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474" y="362855"/>
            <a:ext cx="2722577" cy="288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58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Fire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018"/>
            <a:ext cx="8596668" cy="3880773"/>
          </a:xfrm>
        </p:spPr>
        <p:txBody>
          <a:bodyPr>
            <a:normAutofit/>
          </a:bodyPr>
          <a:lstStyle/>
          <a:p>
            <a:r>
              <a:rPr lang="sk-SK" dirty="0" smtClean="0"/>
              <a:t> - 12 March 2012</a:t>
            </a:r>
          </a:p>
          <a:p>
            <a:r>
              <a:rPr lang="sk-SK" dirty="0" smtClean="0"/>
              <a:t> - roof, exposition, bell tower (3 bells)</a:t>
            </a:r>
            <a:endParaRPr lang="sk-SK" dirty="0"/>
          </a:p>
          <a:p>
            <a:r>
              <a:rPr lang="sk-SK" dirty="0" smtClean="0"/>
              <a:t>- 90% of the collections were undamaged</a:t>
            </a:r>
          </a:p>
          <a:p>
            <a:r>
              <a:rPr lang="sk-SK" dirty="0" smtClean="0"/>
              <a:t>- castle is still closed</a:t>
            </a:r>
            <a:endParaRPr lang="sk-SK" dirty="0"/>
          </a:p>
        </p:txBody>
      </p:sp>
      <p:pic>
        <p:nvPicPr>
          <p:cNvPr id="4102" name="Picture 6" descr="Image result for krÃ¡sna horka 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16" y="723073"/>
            <a:ext cx="3630293" cy="272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krÃ¡sna horka fire cn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775" y="3783993"/>
            <a:ext cx="4538974" cy="25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krÃ¡sna horka 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04" y="3689952"/>
            <a:ext cx="4873345" cy="274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88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261" y="204716"/>
            <a:ext cx="8429767" cy="93053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/>
              <a:t>Resources</a:t>
            </a:r>
            <a:endParaRPr lang="sk-SK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6261" y="1500702"/>
            <a:ext cx="9667872" cy="3255962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Krasna Horka Fire: Smoking Children Burn Down Slovakia </a:t>
            </a:r>
            <a:r>
              <a:rPr lang="en-US" dirty="0" smtClean="0"/>
              <a:t>Castle</a:t>
            </a:r>
            <a:r>
              <a:rPr lang="sk-SK" dirty="0"/>
              <a:t> </a:t>
            </a:r>
            <a:r>
              <a:rPr lang="sk-SK" dirty="0" smtClean="0"/>
              <a:t>[online]. 13.5.2018 Dostupné </a:t>
            </a:r>
            <a:r>
              <a:rPr lang="sk-SK" dirty="0"/>
              <a:t>na https://www.huffingtonpost.com/2012/03/11/krasna-horka-fire-smoking-children-slovakia-castle_n_1337606.html</a:t>
            </a:r>
            <a:endParaRPr lang="sk-SK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Krásna </a:t>
            </a:r>
            <a:r>
              <a:rPr lang="en-US" dirty="0" smtClean="0"/>
              <a:t>Hôrka</a:t>
            </a:r>
            <a:r>
              <a:rPr lang="sk-SK" dirty="0" smtClean="0"/>
              <a:t> [online]. 13.5.2018 Dostupné na </a:t>
            </a:r>
            <a:r>
              <a:rPr lang="sk-SK" dirty="0" smtClean="0"/>
              <a:t>http://www.gemer.sk/ciele/khorka/en.html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The Krásna Hôrka </a:t>
            </a:r>
            <a:r>
              <a:rPr lang="en-US" dirty="0" smtClean="0"/>
              <a:t>Castle</a:t>
            </a:r>
            <a:r>
              <a:rPr lang="sk-SK" dirty="0" smtClean="0"/>
              <a:t>: </a:t>
            </a:r>
            <a:r>
              <a:rPr lang="en-US" dirty="0" smtClean="0"/>
              <a:t>A </a:t>
            </a:r>
            <a:r>
              <a:rPr lang="en-US" dirty="0"/>
              <a:t>Medieval Residence of the House of </a:t>
            </a:r>
            <a:r>
              <a:rPr lang="en-US" dirty="0" smtClean="0"/>
              <a:t>Andrássy</a:t>
            </a:r>
            <a:r>
              <a:rPr lang="sk-SK" dirty="0" smtClean="0"/>
              <a:t> [online]. 13.5.2018 Dostupné na </a:t>
            </a:r>
            <a:r>
              <a:rPr lang="sk-SK" dirty="0" smtClean="0"/>
              <a:t>http://www.hradkrasnahorka.sk/index.php?page=hrad&amp;lng=en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Krásna Hôrka vo </a:t>
            </a:r>
            <a:r>
              <a:rPr lang="en-US" dirty="0" smtClean="0"/>
              <a:t>fotografiách</a:t>
            </a:r>
            <a:r>
              <a:rPr lang="sk-SK" dirty="0" smtClean="0"/>
              <a:t> [online]. 13.5.2018 Dostupné na </a:t>
            </a:r>
            <a:r>
              <a:rPr lang="sk-SK" dirty="0" smtClean="0"/>
              <a:t>https://peraskova.blog.sme.sk/c/244358/Krasna-Horka-vo-fotografiach.html</a:t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062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14172"/>
            <a:ext cx="10885713" cy="1320800"/>
          </a:xfrm>
        </p:spPr>
        <p:txBody>
          <a:bodyPr>
            <a:noAutofit/>
          </a:bodyPr>
          <a:lstStyle/>
          <a:p>
            <a:r>
              <a:rPr lang="sk-SK" sz="5400" dirty="0"/>
              <a:t>Thanks for paying </a:t>
            </a:r>
            <a:r>
              <a:rPr lang="sk-SK" sz="5400" dirty="0" smtClean="0"/>
              <a:t>attention!</a:t>
            </a:r>
            <a:endParaRPr lang="sk-SK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9869087" y="5892800"/>
            <a:ext cx="842455" cy="293705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880536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</TotalTime>
  <Words>631</Words>
  <Application>Microsoft Office PowerPoint</Application>
  <PresentationFormat>Widescreen</PresentationFormat>
  <Paragraphs>44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</vt:lpstr>
      <vt:lpstr>The Krásna Hôrka Castle</vt:lpstr>
      <vt:lpstr> Informations</vt:lpstr>
      <vt:lpstr> History</vt:lpstr>
      <vt:lpstr>Exhibition</vt:lpstr>
      <vt:lpstr> </vt:lpstr>
      <vt:lpstr> Fire</vt:lpstr>
      <vt:lpstr>Resources</vt:lpstr>
      <vt:lpstr>Thanks for paying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Krásna Hôrka Castle</dc:title>
  <dc:creator>Sašen _</dc:creator>
  <cp:lastModifiedBy>Sašen _</cp:lastModifiedBy>
  <cp:revision>21</cp:revision>
  <dcterms:created xsi:type="dcterms:W3CDTF">2018-05-13T16:36:17Z</dcterms:created>
  <dcterms:modified xsi:type="dcterms:W3CDTF">2018-05-17T16:57:43Z</dcterms:modified>
</cp:coreProperties>
</file>