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3" r:id="rId6"/>
    <p:sldId id="262" r:id="rId7"/>
    <p:sldId id="258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3495D04-2172-4D2F-BEB5-65018060DC50}" type="datetimeFigureOut">
              <a:rPr lang="sk-SK" smtClean="0"/>
              <a:t>23.3.2017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BEC5753D-930C-43A7-895D-DEADFDFA0D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4060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5D04-2172-4D2F-BEB5-65018060DC50}" type="datetimeFigureOut">
              <a:rPr lang="sk-SK" smtClean="0"/>
              <a:t>23.3.2017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753D-930C-43A7-895D-DEADFDFA0D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9746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5D04-2172-4D2F-BEB5-65018060DC50}" type="datetimeFigureOut">
              <a:rPr lang="sk-SK" smtClean="0"/>
              <a:t>23.3.2017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753D-930C-43A7-895D-DEADFDFA0D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0362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5D04-2172-4D2F-BEB5-65018060DC50}" type="datetimeFigureOut">
              <a:rPr lang="sk-SK" smtClean="0"/>
              <a:t>23.3.2017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753D-930C-43A7-895D-DEADFDFA0D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4177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5D04-2172-4D2F-BEB5-65018060DC50}" type="datetimeFigureOut">
              <a:rPr lang="sk-SK" smtClean="0"/>
              <a:t>23.3.2017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753D-930C-43A7-895D-DEADFDFA0D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6090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5D04-2172-4D2F-BEB5-65018060DC50}" type="datetimeFigureOut">
              <a:rPr lang="sk-SK" smtClean="0"/>
              <a:t>23.3.2017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753D-930C-43A7-895D-DEADFDFA0D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2135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5D04-2172-4D2F-BEB5-65018060DC50}" type="datetimeFigureOut">
              <a:rPr lang="sk-SK" smtClean="0"/>
              <a:t>23.3.2017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753D-930C-43A7-895D-DEADFDFA0D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3628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5D04-2172-4D2F-BEB5-65018060DC50}" type="datetimeFigureOut">
              <a:rPr lang="sk-SK" smtClean="0"/>
              <a:t>23.3.2017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753D-930C-43A7-895D-DEADFDFA0D3F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46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5D04-2172-4D2F-BEB5-65018060DC50}" type="datetimeFigureOut">
              <a:rPr lang="sk-SK" smtClean="0"/>
              <a:t>23.3.2017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753D-930C-43A7-895D-DEADFDFA0D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746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5D04-2172-4D2F-BEB5-65018060DC50}" type="datetimeFigureOut">
              <a:rPr lang="sk-SK" smtClean="0"/>
              <a:t>23.3.2017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753D-930C-43A7-895D-DEADFDFA0D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9164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5D04-2172-4D2F-BEB5-65018060DC50}" type="datetimeFigureOut">
              <a:rPr lang="sk-SK" smtClean="0"/>
              <a:t>23.3.2017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753D-930C-43A7-895D-DEADFDFA0D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5971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5D04-2172-4D2F-BEB5-65018060DC50}" type="datetimeFigureOut">
              <a:rPr lang="sk-SK" smtClean="0"/>
              <a:t>23.3.2017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753D-930C-43A7-895D-DEADFDFA0D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9319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5D04-2172-4D2F-BEB5-65018060DC50}" type="datetimeFigureOut">
              <a:rPr lang="sk-SK" smtClean="0"/>
              <a:t>23.3.2017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753D-930C-43A7-895D-DEADFDFA0D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4715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5D04-2172-4D2F-BEB5-65018060DC50}" type="datetimeFigureOut">
              <a:rPr lang="sk-SK" smtClean="0"/>
              <a:t>23.3.2017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753D-930C-43A7-895D-DEADFDFA0D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2635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5D04-2172-4D2F-BEB5-65018060DC50}" type="datetimeFigureOut">
              <a:rPr lang="sk-SK" smtClean="0"/>
              <a:t>23.3.2017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753D-930C-43A7-895D-DEADFDFA0D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9355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5D04-2172-4D2F-BEB5-65018060DC50}" type="datetimeFigureOut">
              <a:rPr lang="sk-SK" smtClean="0"/>
              <a:t>23.3.2017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753D-930C-43A7-895D-DEADFDFA0D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996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5D04-2172-4D2F-BEB5-65018060DC50}" type="datetimeFigureOut">
              <a:rPr lang="sk-SK" smtClean="0"/>
              <a:t>23.3.2017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753D-930C-43A7-895D-DEADFDFA0D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6445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495D04-2172-4D2F-BEB5-65018060DC50}" type="datetimeFigureOut">
              <a:rPr lang="sk-SK" smtClean="0"/>
              <a:t>23.3.2017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C5753D-930C-43A7-895D-DEADFDFA0D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6376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7k8Thb83uF0&amp;t=5s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s://www.youtube.com/watch?v=1BGjZCedDq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856" y="1445652"/>
            <a:ext cx="7197726" cy="2421464"/>
          </a:xfrm>
        </p:spPr>
        <p:txBody>
          <a:bodyPr/>
          <a:lstStyle/>
          <a:p>
            <a:pPr algn="ctr"/>
            <a:r>
              <a:rPr lang="sk-SK" b="1" dirty="0"/>
              <a:t>Percy Jackson: 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>Zlodej </a:t>
            </a:r>
            <a:r>
              <a:rPr lang="sk-SK" b="1" dirty="0"/>
              <a:t>blesku</a:t>
            </a:r>
            <a:br>
              <a:rPr lang="sk-SK" b="1" dirty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Erika Sániková</a:t>
            </a:r>
          </a:p>
          <a:p>
            <a:r>
              <a:rPr lang="sk-SK" dirty="0"/>
              <a:t>Alexandra </a:t>
            </a:r>
            <a:r>
              <a:rPr lang="sk-SK" dirty="0" smtClean="0"/>
              <a:t>Slivková</a:t>
            </a:r>
            <a:endParaRPr lang="sk-SK" dirty="0"/>
          </a:p>
        </p:txBody>
      </p:sp>
      <p:pic>
        <p:nvPicPr>
          <p:cNvPr id="1026" name="Picture 2" descr="Image result for percy jackson the lighting thi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47" y="314325"/>
            <a:ext cx="4086865" cy="6208416"/>
          </a:xfrm>
          <a:prstGeom prst="rect">
            <a:avLst/>
          </a:prstGeom>
          <a:noFill/>
          <a:effectLst>
            <a:softEdge rad="101600"/>
          </a:effectLst>
          <a:scene3d>
            <a:camera prst="orthographicFront">
              <a:rot lat="896495" lon="20110515" rev="80268"/>
            </a:camera>
            <a:lightRig rig="threePt" dir="t"/>
          </a:scene3d>
          <a:sp3d prstMaterial="dkEdge">
            <a:bevelT w="0" h="0"/>
            <a:bevelB w="0" h="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826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Základne informácie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5801" y="1790164"/>
            <a:ext cx="10131425" cy="2126744"/>
          </a:xfrm>
        </p:spPr>
        <p:txBody>
          <a:bodyPr>
            <a:normAutofit/>
          </a:bodyPr>
          <a:lstStyle/>
          <a:p>
            <a:r>
              <a:rPr lang="sk-SK" dirty="0"/>
              <a:t>Réžia: </a:t>
            </a:r>
            <a:r>
              <a:rPr lang="sk-SK" dirty="0" err="1"/>
              <a:t>Chris</a:t>
            </a:r>
            <a:r>
              <a:rPr lang="sk-SK" dirty="0"/>
              <a:t> Columbus</a:t>
            </a:r>
          </a:p>
          <a:p>
            <a:r>
              <a:rPr lang="sk-SK" dirty="0"/>
              <a:t>Predloha: </a:t>
            </a:r>
            <a:r>
              <a:rPr lang="sk-SK" dirty="0" err="1"/>
              <a:t>Rick</a:t>
            </a:r>
            <a:r>
              <a:rPr lang="sk-SK" dirty="0"/>
              <a:t> </a:t>
            </a:r>
            <a:r>
              <a:rPr lang="sk-SK" dirty="0" err="1"/>
              <a:t>Riordan</a:t>
            </a:r>
            <a:r>
              <a:rPr lang="sk-SK" dirty="0"/>
              <a:t> (kniha)</a:t>
            </a:r>
          </a:p>
          <a:p>
            <a:r>
              <a:rPr lang="sk-SK" dirty="0" err="1"/>
              <a:t>Scénar</a:t>
            </a:r>
            <a:r>
              <a:rPr lang="sk-SK" dirty="0"/>
              <a:t>: </a:t>
            </a:r>
            <a:r>
              <a:rPr lang="sk-SK" dirty="0" err="1"/>
              <a:t>Craig</a:t>
            </a:r>
            <a:r>
              <a:rPr lang="sk-SK" dirty="0"/>
              <a:t> </a:t>
            </a:r>
            <a:r>
              <a:rPr lang="sk-SK" dirty="0" err="1"/>
              <a:t>Titley</a:t>
            </a:r>
            <a:endParaRPr lang="sk-SK" dirty="0"/>
          </a:p>
          <a:p>
            <a:r>
              <a:rPr lang="sk-SK" dirty="0"/>
              <a:t>Kamera: </a:t>
            </a:r>
            <a:r>
              <a:rPr lang="sk-SK" dirty="0" err="1"/>
              <a:t>Stephen</a:t>
            </a:r>
            <a:r>
              <a:rPr lang="sk-SK" dirty="0"/>
              <a:t> </a:t>
            </a:r>
            <a:r>
              <a:rPr lang="sk-SK" dirty="0" err="1"/>
              <a:t>Goldblatt</a:t>
            </a:r>
            <a:endParaRPr lang="sk-SK" dirty="0"/>
          </a:p>
          <a:p>
            <a:r>
              <a:rPr lang="sk-SK" dirty="0"/>
              <a:t>Hudba: </a:t>
            </a:r>
            <a:r>
              <a:rPr lang="sk-SK" dirty="0" err="1"/>
              <a:t>Christophe</a:t>
            </a:r>
            <a:r>
              <a:rPr lang="sk-SK" dirty="0"/>
              <a:t> </a:t>
            </a:r>
            <a:r>
              <a:rPr lang="sk-SK" dirty="0" err="1"/>
              <a:t>Beck</a:t>
            </a:r>
            <a:endParaRPr lang="sk-SK" dirty="0"/>
          </a:p>
        </p:txBody>
      </p:sp>
      <p:sp>
        <p:nvSpPr>
          <p:cNvPr id="5" name="TextBox 4"/>
          <p:cNvSpPr txBox="1"/>
          <p:nvPr/>
        </p:nvSpPr>
        <p:spPr>
          <a:xfrm>
            <a:off x="685801" y="4039738"/>
            <a:ext cx="5100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Pokračovanie tohto filmu vyšlo v roku 2013 pod názvom Percy Jackson:  More oblúd.</a:t>
            </a:r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685802" y="4808899"/>
            <a:ext cx="4814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Tento film zaradzujeme medzi Fantasy, ale nachádzajú sa v ňom humorné, ale aj akčné scény, ktoré  zvyšujú zaujímavosť  filmu.</a:t>
            </a:r>
            <a:endParaRPr lang="sk-SK" dirty="0"/>
          </a:p>
        </p:txBody>
      </p:sp>
      <p:pic>
        <p:nvPicPr>
          <p:cNvPr id="6" name="Picture 2" descr="Image result for percy jackson the ligh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4093">
            <a:off x="5629957" y="900752"/>
            <a:ext cx="3198978" cy="4609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ok vyhľadávania obrázk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67" y="179609"/>
            <a:ext cx="3620942" cy="5347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484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/>
          <p:cNvSpPr>
            <a:spLocks noGrp="1"/>
          </p:cNvSpPr>
          <p:nvPr>
            <p:ph idx="1"/>
          </p:nvPr>
        </p:nvSpPr>
        <p:spPr>
          <a:xfrm>
            <a:off x="685801" y="4713668"/>
            <a:ext cx="10131425" cy="1452239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Práva na sfilmovanie knihy kúpila spoločnosť </a:t>
            </a:r>
            <a:r>
              <a:rPr lang="sk-SK" dirty="0" err="1"/>
              <a:t>Twentieth</a:t>
            </a:r>
            <a:r>
              <a:rPr lang="sk-SK" dirty="0"/>
              <a:t> </a:t>
            </a:r>
            <a:r>
              <a:rPr lang="sk-SK" dirty="0" err="1"/>
              <a:t>Century</a:t>
            </a:r>
            <a:r>
              <a:rPr lang="sk-SK" dirty="0"/>
              <a:t> Fox v júni 2004. Natáčanie začalo v apríli 2009 vo Vancouveri. Film bol uvedený v kinách 12. februára 2012 a  priniesol zisk takmer 227 miliónov dolárov, pričom rozpočet bol 95 miliónov dolárov</a:t>
            </a:r>
            <a:r>
              <a:rPr lang="sk-SK" dirty="0" smtClean="0"/>
              <a:t>. Pokračovanie filmu priniesol zisk dalších 202 miliónov dolárov.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685801" y="1926614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sk-SK" dirty="0"/>
              <a:t>	Postavy:	</a:t>
            </a:r>
            <a:r>
              <a:rPr lang="sk-SK" dirty="0" err="1"/>
              <a:t>Percy</a:t>
            </a:r>
            <a:r>
              <a:rPr lang="sk-SK" dirty="0"/>
              <a:t> </a:t>
            </a:r>
            <a:r>
              <a:rPr lang="sk-SK" dirty="0" err="1"/>
              <a:t>Jackson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			</a:t>
            </a:r>
            <a:r>
              <a:rPr lang="sk-SK" dirty="0" err="1"/>
              <a:t>Annabeth</a:t>
            </a:r>
            <a:r>
              <a:rPr lang="sk-SK" dirty="0"/>
              <a:t> </a:t>
            </a:r>
            <a:r>
              <a:rPr lang="sk-SK" dirty="0" err="1"/>
              <a:t>Chaseová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			</a:t>
            </a:r>
            <a:r>
              <a:rPr lang="sk-SK" dirty="0" err="1"/>
              <a:t>Grover</a:t>
            </a:r>
            <a:r>
              <a:rPr lang="sk-SK" dirty="0"/>
              <a:t> </a:t>
            </a:r>
            <a:r>
              <a:rPr lang="sk-SK" dirty="0" err="1"/>
              <a:t>Underwood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			Luke </a:t>
            </a:r>
            <a:r>
              <a:rPr lang="sk-SK" dirty="0" err="1"/>
              <a:t>Castellan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			</a:t>
            </a:r>
            <a:r>
              <a:rPr lang="sk-SK" dirty="0" err="1"/>
              <a:t>Sally</a:t>
            </a:r>
            <a:r>
              <a:rPr lang="sk-SK" dirty="0"/>
              <a:t> </a:t>
            </a:r>
            <a:r>
              <a:rPr lang="sk-SK" dirty="0" err="1"/>
              <a:t>Jacksonová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			</a:t>
            </a:r>
            <a:r>
              <a:rPr lang="sk-SK" dirty="0" err="1"/>
              <a:t>Tyson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			</a:t>
            </a:r>
            <a:r>
              <a:rPr lang="sk-SK" dirty="0" err="1"/>
              <a:t>Clarisse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			</a:t>
            </a:r>
            <a:r>
              <a:rPr lang="sk-SK" dirty="0" err="1"/>
              <a:t>Silena</a:t>
            </a:r>
            <a:r>
              <a:rPr lang="sk-SK" dirty="0"/>
              <a:t> </a:t>
            </a:r>
            <a:r>
              <a:rPr lang="sk-SK" dirty="0" err="1"/>
              <a:t>Beauregardová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			Pán </a:t>
            </a:r>
            <a:r>
              <a:rPr lang="sk-SK" dirty="0" err="1"/>
              <a:t>Brunner</a:t>
            </a:r>
            <a:endParaRPr lang="sk-SK" dirty="0"/>
          </a:p>
        </p:txBody>
      </p:sp>
      <p:pic>
        <p:nvPicPr>
          <p:cNvPr id="3076" name="Picture 4" descr="Výsledok vyhľadávania obrázkov pre dopyt percy jackson premi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66" y="336059"/>
            <a:ext cx="6106359" cy="4377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052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227" y="514201"/>
            <a:ext cx="10131425" cy="1456267"/>
          </a:xfrm>
        </p:spPr>
        <p:txBody>
          <a:bodyPr/>
          <a:lstStyle/>
          <a:p>
            <a:r>
              <a:rPr lang="sk-SK" dirty="0"/>
              <a:t>Obsah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92427" y="1867437"/>
            <a:ext cx="4404575" cy="38207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 err="1"/>
              <a:t>Percy</a:t>
            </a:r>
            <a:r>
              <a:rPr lang="sk-SK" dirty="0"/>
              <a:t> </a:t>
            </a:r>
            <a:r>
              <a:rPr lang="sk-SK" dirty="0" err="1"/>
              <a:t>Jackson</a:t>
            </a:r>
            <a:r>
              <a:rPr lang="sk-SK" dirty="0"/>
              <a:t> má v škole večne problémy. Aj keď je práve začiatok 21. storočia, antickí bohovia z bájneho Olympu sa rozhodli vstúpiť do </a:t>
            </a:r>
            <a:r>
              <a:rPr lang="sk-SK" dirty="0" err="1"/>
              <a:t>Percyho</a:t>
            </a:r>
            <a:r>
              <a:rPr lang="sk-SK" dirty="0"/>
              <a:t> života. </a:t>
            </a:r>
            <a:r>
              <a:rPr lang="sk-SK" dirty="0" err="1"/>
              <a:t>Percy</a:t>
            </a:r>
            <a:r>
              <a:rPr lang="sk-SK" dirty="0"/>
              <a:t> sa totiž z ničoho nič dozvedá, že jeho skutočným otcom je </a:t>
            </a:r>
            <a:r>
              <a:rPr lang="sk-SK" dirty="0" err="1"/>
              <a:t>Poseidon</a:t>
            </a:r>
            <a:r>
              <a:rPr lang="sk-SK" dirty="0"/>
              <a:t>, boh mora a vodného živlu. A to okrem iného znamená, že </a:t>
            </a:r>
            <a:r>
              <a:rPr lang="sk-SK" dirty="0" err="1"/>
              <a:t>Percy</a:t>
            </a:r>
            <a:r>
              <a:rPr lang="sk-SK" dirty="0"/>
              <a:t> je napoly človek, napoly boh. Aby toho nebolo málo, najvyšší z bohov, samotný Zeus, </a:t>
            </a:r>
            <a:r>
              <a:rPr lang="sk-SK" dirty="0" err="1"/>
              <a:t>Percyho</a:t>
            </a:r>
            <a:r>
              <a:rPr lang="sk-SK" dirty="0"/>
              <a:t> obviní, že ukradol jeho magickú palicu ukrývajúcu blesky ... a o ktorej sa bez preháňania dá povedať, že ide o najstaršiu zbraň hromadného ničenia. Percy sa preto musí pripraviť na najnáročnejšie dobrodružstvo vo svojom </a:t>
            </a:r>
            <a:r>
              <a:rPr lang="sk-SK" dirty="0" smtClean="0"/>
              <a:t>živote.</a:t>
            </a:r>
            <a:endParaRPr lang="sk-SK" dirty="0"/>
          </a:p>
        </p:txBody>
      </p:sp>
      <p:pic>
        <p:nvPicPr>
          <p:cNvPr id="2050" name="Picture 2" descr="Image result for percy jackson the lightnin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380" y="2760451"/>
            <a:ext cx="4024295" cy="162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ercy jackson the lightning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524" y="4571999"/>
            <a:ext cx="4188067" cy="175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ercy jackson the lightning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524" y="669779"/>
            <a:ext cx="3218690" cy="190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953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Image result for percy jackson movie myt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463" y="2601842"/>
            <a:ext cx="5212071" cy="292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Špeckálne efekty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912" y="1734580"/>
            <a:ext cx="3872551" cy="3794709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Pomocou špecialných efektov boli vyobrazené mnohé mytické bytosti ako je napríklad Medúza,  Fúria,  Hydra,  Cheirón (Kentaurus), Bohovia... Vyobrazení bol aj boj medzi </a:t>
            </a:r>
            <a:r>
              <a:rPr lang="sk-SK" dirty="0"/>
              <a:t>Percy </a:t>
            </a:r>
            <a:r>
              <a:rPr lang="sk-SK" dirty="0" smtClean="0"/>
              <a:t>Jacksonom a  Lukom Castellanom, ktorý bol natoľko realistický, že získal v roku 2010 mnoho nominácií za najlepší boj vo filme, kde čelil filmom ako je </a:t>
            </a:r>
            <a:r>
              <a:rPr lang="sk-SK" dirty="0"/>
              <a:t>Alica v krajine </a:t>
            </a:r>
            <a:r>
              <a:rPr lang="sk-SK" dirty="0" smtClean="0"/>
              <a:t>zázrakov, Avatar alebo Iron Man.</a:t>
            </a:r>
            <a:endParaRPr lang="sk-SK" dirty="0"/>
          </a:p>
        </p:txBody>
      </p:sp>
      <p:pic>
        <p:nvPicPr>
          <p:cNvPr id="3078" name="Picture 6" descr="Image result for percy jackson movie mytholog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206" y="469307"/>
            <a:ext cx="4431874" cy="249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ercy jackson movie myth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028" y="2076166"/>
            <a:ext cx="2573977" cy="275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percy jackson the lighting thief god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527" y="4546534"/>
            <a:ext cx="4103001" cy="196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1" y="5880598"/>
            <a:ext cx="418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6"/>
              </a:rPr>
              <a:t>Špeciálne efekty a nakuknutie do zákulisia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25299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Video hra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1828801"/>
            <a:ext cx="3641500" cy="3962400"/>
          </a:xfrm>
        </p:spPr>
        <p:txBody>
          <a:bodyPr/>
          <a:lstStyle/>
          <a:p>
            <a:r>
              <a:rPr lang="sk-SK" dirty="0" smtClean="0"/>
              <a:t>V roku 2010 vyšla hra na Nintendo DS, ktorá bola založená práve na filme Percy Jackson: Zlodej blesku.</a:t>
            </a:r>
            <a:endParaRPr lang="sk-SK" dirty="0"/>
          </a:p>
        </p:txBody>
      </p:sp>
      <p:pic>
        <p:nvPicPr>
          <p:cNvPr id="1026" name="Picture 2" descr="File:DSLite white tra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40" y="172774"/>
            <a:ext cx="4983097" cy="452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ercy jackson the lightning thief ninte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909" y="989872"/>
            <a:ext cx="2717441" cy="2463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0" name="Picture 6" descr="Image result for percy jackson the lightning thief ninten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2469">
            <a:off x="6139013" y="3078066"/>
            <a:ext cx="2140372" cy="32142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68636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9061" y="859285"/>
            <a:ext cx="10131425" cy="1456267"/>
          </a:xfrm>
        </p:spPr>
        <p:txBody>
          <a:bodyPr>
            <a:normAutofit/>
          </a:bodyPr>
          <a:lstStyle/>
          <a:p>
            <a:r>
              <a:rPr lang="sk-SK" sz="4800" dirty="0">
                <a:hlinkClick r:id="rId2"/>
              </a:rPr>
              <a:t>Trailer</a:t>
            </a:r>
            <a:endParaRPr lang="sk-SK" sz="48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57012" y="1787372"/>
            <a:ext cx="6545509" cy="1607812"/>
          </a:xfrm>
        </p:spPr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2050" name="Picture 2" descr="Výsledok vyhľadávania obrázkov pre dopyt percy jackson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76" y="2843732"/>
            <a:ext cx="8061231" cy="335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73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Ďakujeme za pozornosť!</a:t>
            </a:r>
          </a:p>
        </p:txBody>
      </p:sp>
      <p:pic>
        <p:nvPicPr>
          <p:cNvPr id="4098" name="Picture 2" descr="Výsledok vyhľadávania obrázkov pre dopyt 20 century f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361" y="2281806"/>
            <a:ext cx="6778304" cy="381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466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ý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Nebeský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ský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TM03457452[[fn=Nadpozemské]]</Template>
  <TotalTime>149</TotalTime>
  <Words>346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Nebeský</vt:lpstr>
      <vt:lpstr>Percy Jackson:  Zlodej blesku </vt:lpstr>
      <vt:lpstr>Základne informácie</vt:lpstr>
      <vt:lpstr>PowerPoint Presentation</vt:lpstr>
      <vt:lpstr>Obsah </vt:lpstr>
      <vt:lpstr>Špeckálne efekty</vt:lpstr>
      <vt:lpstr>Video hra</vt:lpstr>
      <vt:lpstr>Trailer</vt:lpstr>
      <vt:lpstr>Ďakujeme za pozornosť!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Percy Jackson: Zlodej blesku</dc:title>
  <dc:creator>Erika Sániková</dc:creator>
  <cp:lastModifiedBy>Sašen _</cp:lastModifiedBy>
  <cp:revision>19</cp:revision>
  <dcterms:created xsi:type="dcterms:W3CDTF">2017-03-23T17:54:28Z</dcterms:created>
  <dcterms:modified xsi:type="dcterms:W3CDTF">2017-03-23T20:32:50Z</dcterms:modified>
</cp:coreProperties>
</file>