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1" r:id="rId6"/>
    <p:sldId id="263" r:id="rId7"/>
    <p:sldId id="266" r:id="rId8"/>
    <p:sldId id="262" r:id="rId9"/>
    <p:sldId id="265" r:id="rId10"/>
    <p:sldId id="259" r:id="rId11"/>
    <p:sldId id="264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482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2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28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907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8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0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554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7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73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5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198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3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74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3FE5AD-BEDA-4919-9FD9-8A7B504D33D1}" type="datetimeFigureOut">
              <a:rPr lang="sk-SK" smtClean="0"/>
              <a:t>4.2.2016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1693C7-DCF0-44ED-88E3-FB5D6E4DFD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39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Jameswatt.jpg" TargetMode="External"/><Relationship Id="rId3" Type="http://schemas.openxmlformats.org/officeDocument/2006/relationships/hyperlink" Target="http://www.teraz.sk/magazin/james-watt-veda-profil/94907-clanok.html" TargetMode="External"/><Relationship Id="rId7" Type="http://schemas.openxmlformats.org/officeDocument/2006/relationships/hyperlink" Target="http://www.explainthatstuff.com/steamengines.html" TargetMode="External"/><Relationship Id="rId2" Type="http://schemas.openxmlformats.org/officeDocument/2006/relationships/hyperlink" Target="https://en.wikipedia.org/wiki/James_Wat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team_engine" TargetMode="External"/><Relationship Id="rId5" Type="http://schemas.openxmlformats.org/officeDocument/2006/relationships/hyperlink" Target="https://sk.wikipedia.org/wiki/Watt_(jednotka)" TargetMode="External"/><Relationship Id="rId4" Type="http://schemas.openxmlformats.org/officeDocument/2006/relationships/hyperlink" Target="https://sk.wikipedia.org/wiki/K%C3%B4%C5%88_(jednotka)" TargetMode="External"/><Relationship Id="rId9" Type="http://schemas.openxmlformats.org/officeDocument/2006/relationships/hyperlink" Target="https://commons.wikimedia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bc.co.uk/history/interactive/animations/beam_engine/index_embed.s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upload.wikimedia.org/wikipedia/commons/f/f0/Steam_engine_in_action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2239621"/>
            <a:ext cx="6815669" cy="1515533"/>
          </a:xfrm>
        </p:spPr>
        <p:txBody>
          <a:bodyPr>
            <a:normAutofit/>
          </a:bodyPr>
          <a:lstStyle/>
          <a:p>
            <a:r>
              <a:rPr lang="sk-SK" sz="7200" dirty="0" smtClean="0">
                <a:latin typeface="Algerian" panose="04020705040A02060702" pitchFamily="82" charset="0"/>
              </a:rPr>
              <a:t>James Watt</a:t>
            </a:r>
            <a:endParaRPr lang="sk-SK" sz="72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534768"/>
            <a:ext cx="6815669" cy="1320802"/>
          </a:xfrm>
        </p:spPr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8" name="Picture 4" descr="Pod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93" y="3801745"/>
            <a:ext cx="2998276" cy="10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2700" y="5050301"/>
            <a:ext cx="190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A.Slivková  I.A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59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116" y="976313"/>
            <a:ext cx="97581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Zdroje:</a:t>
            </a:r>
            <a:br>
              <a:rPr lang="sk-SK" sz="4000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u="sng" dirty="0" smtClean="0"/>
              <a:t>TEXT</a:t>
            </a:r>
            <a:r>
              <a:rPr lang="sk-SK" dirty="0" smtClean="0"/>
              <a:t>:   </a:t>
            </a:r>
            <a:r>
              <a:rPr lang="sk-SK" dirty="0" smtClean="0">
                <a:hlinkClick r:id="rId2"/>
              </a:rPr>
              <a:t>https://en.wikipedia.org/wiki/James_Watt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              </a:t>
            </a:r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www.teraz.sk/magazin/james-watt-veda-profil/94907-clanok.html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              </a:t>
            </a:r>
            <a:r>
              <a:rPr lang="sk-SK" dirty="0">
                <a:hlinkClick r:id="rId4"/>
              </a:rPr>
              <a:t>https://sk.wikipedia.org/wiki/K%C3%B4%C5%88_(jednotka</a:t>
            </a:r>
            <a:r>
              <a:rPr lang="sk-SK" dirty="0" smtClean="0">
                <a:hlinkClick r:id="rId4"/>
              </a:rPr>
              <a:t>)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              </a:t>
            </a:r>
            <a:r>
              <a:rPr lang="sk-SK" dirty="0">
                <a:hlinkClick r:id="rId5"/>
              </a:rPr>
              <a:t>https://sk.wikipedia.org/wiki/Watt_(jednotka</a:t>
            </a:r>
            <a:r>
              <a:rPr lang="sk-SK" dirty="0" smtClean="0">
                <a:hlinkClick r:id="rId5"/>
              </a:rPr>
              <a:t>)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u="sng" dirty="0" smtClean="0"/>
              <a:t>OBRÁZKY:</a:t>
            </a:r>
            <a:r>
              <a:rPr lang="sk-SK" dirty="0" smtClean="0"/>
              <a:t>  </a:t>
            </a:r>
            <a:r>
              <a:rPr lang="sk-SK" u="sng" dirty="0" smtClean="0">
                <a:hlinkClick r:id="rId6"/>
              </a:rPr>
              <a:t>https://en.wikipedia.org/wiki/Steam_engine</a:t>
            </a:r>
            <a:r>
              <a:rPr lang="sk-SK" u="sng" dirty="0" smtClean="0"/>
              <a:t/>
            </a:r>
            <a:br>
              <a:rPr lang="sk-SK" u="sng" dirty="0" smtClean="0"/>
            </a:br>
            <a:r>
              <a:rPr lang="sk-SK" dirty="0" smtClean="0"/>
              <a:t>                     </a:t>
            </a:r>
            <a:r>
              <a:rPr lang="sk-SK" u="sng" dirty="0" smtClean="0">
                <a:hlinkClick r:id="rId7"/>
              </a:rPr>
              <a:t>http://www.explainthatstuff.com/steamengines.html</a:t>
            </a:r>
            <a:r>
              <a:rPr lang="sk-SK" u="sng" dirty="0" smtClean="0"/>
              <a:t/>
            </a:r>
            <a:br>
              <a:rPr lang="sk-SK" u="sng" dirty="0" smtClean="0"/>
            </a:br>
            <a:r>
              <a:rPr lang="sk-SK" dirty="0" smtClean="0"/>
              <a:t>                     </a:t>
            </a:r>
            <a:r>
              <a:rPr lang="sk-SK" u="sng" dirty="0" smtClean="0">
                <a:hlinkClick r:id="rId2"/>
              </a:rPr>
              <a:t>https://en.wikipedia.org/wiki/James_Watt</a:t>
            </a:r>
            <a:r>
              <a:rPr lang="sk-SK" u="sng" dirty="0"/>
              <a:t/>
            </a:r>
            <a:br>
              <a:rPr lang="sk-SK" u="sng" dirty="0"/>
            </a:br>
            <a:r>
              <a:rPr lang="sk-SK" dirty="0"/>
              <a:t>                    </a:t>
            </a:r>
            <a:r>
              <a:rPr lang="sk-SK" u="sng" dirty="0"/>
              <a:t> </a:t>
            </a:r>
            <a:r>
              <a:rPr lang="sk-SK" u="sng" dirty="0">
                <a:hlinkClick r:id="rId8"/>
              </a:rPr>
              <a:t>https://</a:t>
            </a:r>
            <a:r>
              <a:rPr lang="sk-SK" u="sng" dirty="0" smtClean="0">
                <a:hlinkClick r:id="rId8"/>
              </a:rPr>
              <a:t>commons.wikimedia.org/wiki/File:Jameswatt.jpg</a:t>
            </a:r>
            <a:r>
              <a:rPr lang="sk-SK" u="sng" dirty="0"/>
              <a:t/>
            </a:r>
            <a:br>
              <a:rPr lang="sk-SK" u="sng" dirty="0"/>
            </a:br>
            <a:r>
              <a:rPr lang="sk-SK" dirty="0"/>
              <a:t>                     </a:t>
            </a:r>
            <a:r>
              <a:rPr lang="sk-SK" u="sng" dirty="0">
                <a:hlinkClick r:id="rId9"/>
              </a:rPr>
              <a:t>https://</a:t>
            </a:r>
            <a:r>
              <a:rPr lang="sk-SK" u="sng" dirty="0" smtClean="0">
                <a:hlinkClick r:id="rId9"/>
              </a:rPr>
              <a:t>commons.wikimedia.org</a:t>
            </a:r>
            <a:r>
              <a:rPr lang="sk-SK" u="sng" dirty="0" smtClean="0"/>
              <a:t> </a:t>
            </a:r>
            <a:br>
              <a:rPr lang="sk-SK" u="sng" dirty="0" smtClean="0"/>
            </a:br>
            <a:r>
              <a:rPr lang="sk-SK" u="sng" dirty="0" smtClean="0"/>
              <a:t/>
            </a:r>
            <a:br>
              <a:rPr lang="sk-SK" u="sng" dirty="0" smtClean="0"/>
            </a:br>
            <a:r>
              <a:rPr lang="sk-SK" u="sng" dirty="0" smtClean="0"/>
              <a:t/>
            </a:r>
            <a:br>
              <a:rPr lang="sk-SK" u="sng" dirty="0" smtClean="0"/>
            </a:br>
            <a:r>
              <a:rPr lang="sk-SK" u="sng" dirty="0" smtClean="0"/>
              <a:t> </a:t>
            </a:r>
            <a:endParaRPr lang="sk-SK" u="sng" dirty="0"/>
          </a:p>
        </p:txBody>
      </p:sp>
      <p:sp>
        <p:nvSpPr>
          <p:cNvPr id="3" name="Rectangle 2"/>
          <p:cNvSpPr/>
          <p:nvPr/>
        </p:nvSpPr>
        <p:spPr>
          <a:xfrm>
            <a:off x="1851977" y="325385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7" name="Rectangle 6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1373188" y="15117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170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047" y="2866029"/>
            <a:ext cx="10112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 smtClean="0">
                <a:latin typeface="Algerian" panose="04020705040A02060702" pitchFamily="82" charset="0"/>
              </a:rPr>
              <a:t>Ďakujem za pozornosť!</a:t>
            </a:r>
            <a:endParaRPr lang="sk-SK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61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866" y="791570"/>
            <a:ext cx="9648967" cy="6047809"/>
          </a:xfrm>
          <a:custGeom>
            <a:avLst/>
            <a:gdLst>
              <a:gd name="connsiteX0" fmla="*/ 0 w 9648967"/>
              <a:gd name="connsiteY0" fmla="*/ 0 h 1354217"/>
              <a:gd name="connsiteX1" fmla="*/ 9648967 w 9648967"/>
              <a:gd name="connsiteY1" fmla="*/ 0 h 1354217"/>
              <a:gd name="connsiteX2" fmla="*/ 9648967 w 9648967"/>
              <a:gd name="connsiteY2" fmla="*/ 1354217 h 1354217"/>
              <a:gd name="connsiteX3" fmla="*/ 0 w 9648967"/>
              <a:gd name="connsiteY3" fmla="*/ 1354217 h 1354217"/>
              <a:gd name="connsiteX4" fmla="*/ 0 w 9648967"/>
              <a:gd name="connsiteY4" fmla="*/ 0 h 1354217"/>
              <a:gd name="connsiteX0" fmla="*/ 395785 w 9648967"/>
              <a:gd name="connsiteY0" fmla="*/ 150125 h 1354217"/>
              <a:gd name="connsiteX1" fmla="*/ 9648967 w 9648967"/>
              <a:gd name="connsiteY1" fmla="*/ 0 h 1354217"/>
              <a:gd name="connsiteX2" fmla="*/ 9648967 w 9648967"/>
              <a:gd name="connsiteY2" fmla="*/ 1354217 h 1354217"/>
              <a:gd name="connsiteX3" fmla="*/ 0 w 9648967"/>
              <a:gd name="connsiteY3" fmla="*/ 1354217 h 1354217"/>
              <a:gd name="connsiteX4" fmla="*/ 395785 w 9648967"/>
              <a:gd name="connsiteY4" fmla="*/ 150125 h 1354217"/>
              <a:gd name="connsiteX0" fmla="*/ 27295 w 9648967"/>
              <a:gd name="connsiteY0" fmla="*/ 27296 h 1354217"/>
              <a:gd name="connsiteX1" fmla="*/ 9648967 w 9648967"/>
              <a:gd name="connsiteY1" fmla="*/ 0 h 1354217"/>
              <a:gd name="connsiteX2" fmla="*/ 9648967 w 9648967"/>
              <a:gd name="connsiteY2" fmla="*/ 1354217 h 1354217"/>
              <a:gd name="connsiteX3" fmla="*/ 0 w 9648967"/>
              <a:gd name="connsiteY3" fmla="*/ 1354217 h 1354217"/>
              <a:gd name="connsiteX4" fmla="*/ 27295 w 9648967"/>
              <a:gd name="connsiteY4" fmla="*/ 27296 h 135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8967" h="1354217">
                <a:moveTo>
                  <a:pt x="27295" y="27296"/>
                </a:moveTo>
                <a:lnTo>
                  <a:pt x="9648967" y="0"/>
                </a:lnTo>
                <a:lnTo>
                  <a:pt x="9648967" y="1354217"/>
                </a:lnTo>
                <a:lnTo>
                  <a:pt x="0" y="1354217"/>
                </a:lnTo>
                <a:lnTo>
                  <a:pt x="27295" y="27296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4400" dirty="0" smtClean="0">
                <a:latin typeface="Algerian" panose="04020705040A02060702" pitchFamily="82" charset="0"/>
              </a:rPr>
              <a:t>OBSAH</a:t>
            </a:r>
            <a:r>
              <a:rPr lang="sk-SK" sz="4400" dirty="0" smtClean="0"/>
              <a:t>: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000" dirty="0" smtClean="0"/>
              <a:t>1. Životopis (4)</a:t>
            </a:r>
            <a:br>
              <a:rPr lang="sk-SK" sz="2000" dirty="0" smtClean="0"/>
            </a:br>
            <a:r>
              <a:rPr lang="sk-SK" sz="2000" dirty="0" smtClean="0"/>
              <a:t>2. Vynálezy (5)</a:t>
            </a:r>
            <a:br>
              <a:rPr lang="sk-SK" sz="2000" dirty="0" smtClean="0"/>
            </a:br>
            <a:r>
              <a:rPr lang="sk-SK" sz="2000" dirty="0" smtClean="0"/>
              <a:t>   2.1  Wattov parný stroj (5)</a:t>
            </a:r>
            <a:br>
              <a:rPr lang="sk-SK" sz="2000" dirty="0" smtClean="0"/>
            </a:br>
            <a:r>
              <a:rPr lang="sk-SK" sz="2000" dirty="0"/>
              <a:t>   </a:t>
            </a:r>
            <a:r>
              <a:rPr lang="sk-SK" sz="2000" dirty="0" smtClean="0"/>
              <a:t>2.2. </a:t>
            </a:r>
            <a:r>
              <a:rPr lang="sk-SK" sz="2000" dirty="0"/>
              <a:t>Jednotka watt (7)</a:t>
            </a:r>
            <a:br>
              <a:rPr lang="sk-SK" sz="2000" dirty="0"/>
            </a:br>
            <a:r>
              <a:rPr lang="sk-SK" sz="2000" dirty="0" smtClean="0"/>
              <a:t>         2.2.1 Konská sila (7)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   2.3  Ďalšie Wattove vynálezy (8)</a:t>
            </a:r>
            <a:br>
              <a:rPr lang="sk-SK" sz="2000" dirty="0" smtClean="0"/>
            </a:br>
            <a:r>
              <a:rPr lang="sk-SK" sz="2000" dirty="0" smtClean="0"/>
              <a:t>3. Otázky (9) </a:t>
            </a:r>
            <a:br>
              <a:rPr lang="sk-SK" sz="2000" dirty="0" smtClean="0"/>
            </a:br>
            <a:r>
              <a:rPr lang="sk-SK" sz="2000" dirty="0" smtClean="0"/>
              <a:t>4.Zdroje (10)</a:t>
            </a:r>
            <a:br>
              <a:rPr lang="sk-SK" sz="2000" dirty="0" smtClean="0"/>
            </a:br>
            <a:r>
              <a:rPr lang="sk-SK" sz="2000" dirty="0" smtClean="0"/>
              <a:t>5. Ďakujem za pozornosť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2050" name="Picture 2" descr="Watt James von Br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47" y="1026671"/>
            <a:ext cx="3574907" cy="44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UUExQVFRQXGBgXGBgXFBYWFxgVFBYYGBUWFxgYHSggGBolHBUXITEhJSkrLi4uFx8zODMsNygtLisBCgoKDg0OGhAQGiwkHCQsLCwsLCwsLCwsLCwsLCwsLCwsLCwsLCwsLCwsLCwsLCwsLCwsLCwsLCwsLCwrLCwsLP/AABEIAQMAwgMBIgACEQEDEQH/xAAcAAABBQEBAQAAAAAAAAAAAAAAAQIDBAUGBwj/xABEEAABAwIEAgcEBwcDAwUBAAABAAIRAyEEEjFBUWEFBhMicYGRMqGx8AcjQnLB0eEUFVJiorLxM3OSJIKTQ1TC0uIW/8QAGAEAAwEBAAAAAAAAAAAAAAAAAAECAwT/xAAgEQEBAQEAAwEAAwEBAAAAAAAAARECEiExQQNRYRMi/9oADAMBAAIRAxEAPwD1pKApDSPApsLq2ODxsNhKpGMlTsw6m9yK54t+KgCWFc/ZgnCi3gp/6Rc/iqkApBRJ2VgOA0CmaVN7q+f4p+s7KlVysyVAKSqd7EdcWXEbWE6KV2HKfSEbqbMFN6v4vnjmz2rNoFL2ZVguTYJ5JeVV/wA5+GMpcU9zQLp8JhZOqndV45PSCq4FRwrj6YKibQvdXOpjLr+O6ghLCtdiEnYhHnB/yqsAnikVYZTAT0r2vn+L+0dOlCfCVChpJgQhCDCSEqEAgCVCEAJlRwCVzo1WdiawlVzNT1cTipJVliz6FRX6Rsn0XJ6iqsJ0Ty9N7VTNO5Ya2kVI1iixGKaxpe85Wi5K5up16oNdBDw2YzW9YnRP3SnMjqwEhVaji2vaHNILXAEEaEESCFJKMPU6Exrk9SoIQhACEIQAhCEAIQhACEIQAhCEAJrnQnKCs0pwqgxdULOe+6mxDCqT1tzPTG32mFRWKeLhZ0ozosErQdipSsrqhmShyWHrB+lTFv8A2IFgeQ2oC7KQIaWPAJk3GYt8yF4vVxhHee1xb/DmAdBn8ZXvXTWHbVw9Vj3ZGuY6XbNgSHX4EA+S+faTjUMASBq6NeTeM8Vn205r3v6N+kDV6OoE03U8oygOnvNbo8TsdQurpleY9RunHUKTadYuNOBlJJcWACzRP2AIEbRZekYSq14DmEOHEGQnKP1eY1TKKmU/Mppw5CEJGEIQgBCEIAQhCAEIQgBCEIATSE5CAq1aEqjVwZWwo3U5VTqovLBdhymGgt84cJhwoVeZeDCFIpwpLaODCo9NvFHD1Km4aY+86zfeQjyHi8y68dOdq04el7DiQ47ua25iNG/Gy5bC4KDcQLcN7fD4JwqDtCBfK0AHaCbn+n3poeZJkaHXTT0Cm3aqTFzpTE5Q0Am7gAA4gQBJJg3G3mpugutDqFak8EhmdoqDYsfGaeMAz5BYHSFYvBqRDdGg6wTJcfG3oFUc0lhOx9YgD8FOqfT5KVhVDoeoXUKJJkmlTJ8SwEq6CrQnBSqJpUgU2KlKhCEjCRKhAJKVNckzJkehNzISwachJKJQZUIQgBCEIAQhCAFwf0q44tpUqTSQXOL3cMjBF+JzOHoSu8Xkv03dF4gmliKIqFobkdkBOSCSCYuAc+u2XmgOFoNDZJLSSM3EZdGxGth8VXxWZ3dkmdY0i0CPEj0UeAwjm5n1X5nG1zoBtda2BYHEkbQPn3oJm9YDlptHn5AFJ0eQ5jQCJ1je/mk6zd45R/CZ+P5LRp4VgfVaGgAPcG6+yD3Y8oSN651AxpqYChOrQaflTcWt/pAXRB65D6Ii12EqCDLKzhrrLGEfPJda9hBWkqL6TNepG1FTD0vaJ4Wr7XSnqg2qntxBU3lWriFUOIKXtkeJ6ncoy5Q50pcnInT8yFFIQqwDoiu6pQovf7T6bHOiwzOYCY5SVdVPo0BtGkBsxg9GhWM6zw9SApVXdVTe0Rg8ljMjMoZUb6ieDVg1E01VTdVTHVU/FPkvdssbrfisuDrmYlmX/mQ2P6lY7VYvXF5ODqj7noKjCfgn4jyeQVdQLcQrGGfkcOLp93yVDjm3aRxHvMEeYVitR0Jm2ka2OyhbPxsF1R5+6Pn09FsYZhMEzLqVB19ycPTzGRsXByyMQzRu8lxBPImOZ2Vqr0wcjYpVBkpU6RIa0gmmwNLruBMmdEjesfRXTy4WoS0CazvMBjBJ52jyXXPjgvKPo1601zXbhDSGR+d1rFgAkvPIm0Hci69WenCqKlSFxCq1WFpV2m5LWbIPgq3KjGeHpwcoUoKvEpsyXMogUpegalaUpeq4egvRh6mzJFB2iRGDV7DGGMH8rR7gipUXH4Trlgi0xiC0gus7ODBc6BFQZdB5clqt6QLhLHNc2QCSWk3cBbsyRvvCUgrUzqRlRVBUThUTwpV01FC8qLtknaKcPTiFYw+GmSfkpME2TPBXKwsUrfw5P1A3DCLrL6TwYq06lP8Aja5o8SLH1hS1sQSdbKDtfzVTmptjxau+7TzHrt74VmuYAjWFn1KkAHcGfRXK9eG6gkC9o9Fm1YXStYgOcLCnMniSIt6rQ6HxObDNL3DPzIB5WWVjsQ2szJT9mczzG42vzU3V/v4N5c0SS7b+UKTdJ9GHW+hhHV/2lx7R7gM4EwymXQ073LnacAvaxjWvAc0y1zQ4Hk4SPivnXqz0ayrXw7arGua6pTDmnQtJ0PEL6FwWEaGtAADQAABYBrRAAGwAAV8/E9LFKwU7KgKaykQLCE6nQO5vyT2DKZiMI3KSLHVZWZbxbaFz72kEjcKuKjuYfnRnUTwRqm5laE+ZBcoMyMyZppQocyVA14k/Bu4T4FVjRLTN2njoRE6H3rcVfFVmMjO5rZMDMQJPATqVytzcH1gxdP2MRUts53aDw788NFsYbr9imwHilUG8tLXerTHuWMaQI0B9FC/DibSq8rC8Y7XCfSOz/wBWg9v3HNfx2dl5brserHTuFxjntol5LQCWuaWwDoZ0OhsvFxh9V3n0Rsc2riCADLGbx9o8k/K0vGR6nRohogJuKaSxwGsJGV+LXD0P9pKk7UcY8bct1JucJQCtbF9Hh0lp7xvrb4LGqsLSQbELfm6x6ljyDrR0Y3DV3UGvLgWyJ1vmcBziSJ5JmGpZmZjuPivSesuCY+hUc6m1zmtLg4tBLSAbg7GCfU8V51RdDIWXXONebrjMPhK9Nlao2m40qZyVHFvcDi5rGgHdxztMC8OBNludXGn9kPMuXoHTmBb/APzriGgFxpuJAgknFsueMgC64zAMy0C0D5hSpN1ZDv2nD9wn62n7LhrmGxi3mveujnhoLT7XDgF4f1RH/WYX/eYfDvBfQEIl9YWe9ASoQg0cHiP0UIwjSZI18QrSQuQDH0gRBErO/dOsu8IHxWg+qkFZVNibJWKzo95ExB4GytfunS55haYeEytiWsEuIA4kgD3p3vqlOZFX91M5+qFXPWjCf+5w/wD56f5oS3o85eLgqr0lSa6m+QDDSbiVZWf0xi2U6bs7gJBAkxMXICmHfiTAtApUwNMrY8IEKQpuHbFNg4BvwWbXxJ7SBeJvFxOtuUfOqjrrxmmnxb6jalMAtLHuyxlOYZWucSHTH2eCmq4uox4NN72G8ljy07H7JCZi3BwwrwTOd0zae7UbIHmE7EUA4mRI105f/lVPfxOtXAddsfS0xDncqga+fNwnfjwW5hvpQxERVo0n6G2ZhsRzcNjtuuBabDw/JSNTU9WwX0o4Yx2lCrTPFuVwHnLTsNldPWjA1/ZxWR2n1jXNETpLmxvxXjuQtMOj2QbToS4f/FODUS4X17cypSrDIypSqNeC05X7EG8gngR5FeQ46g6k6pSdZzHOafEHXw5rLNITz24+XGyv9IUnNplznEuLTcmTPAk76eiduiTHedZmD9zNpgk5WYe/eAcZZJ5i5MeHBcHh2jsSOalqdY67sOMO97TSysAlrQQ2nBaA4R/CNZsFXOMd2OYUzpHtDa0xsiiRd6p0GjG4aCR9dT0JH2h7l9BL5n6P6V7Kq2qxzTUY5rw0mxLT3Z5Ehatf6QukH1JbVDHCQMjAW8DLXTKi9SG+g1gY3pwUcQG1HtZT0IdwdlDKmaIaC8lnetYnZeG4zrPjqs9pi60cnlg04MgbrAx1ZxIcXF53klxJ2mZO/uR1cLX0fj+u+Ape3iqUjZhNQ+lMErnsd9K2CbORtapzFPIPV5B9268ULmhhIgnWN41m/wA25qvVxxLQ6wvHMa+gge7xU3v+iteqYv6XZns8OB/CX1CZni0NEeqw8X9JfSD5y9jS+7Tk+ryfguCf2jKlx3omL6R8LfipqVWrUcGtiD+Wsxpe4Tnd/Q6DF9aMfU9vF1vBruzHpThYeLDnmaj3OPF7yTfm4rXp9D7OfPg383EH0Vulgw0WLtNsrdv5WgrSaHP/ALMELozhW/zf+Sp/9kINZTHzcAxIvYX8ZQ5wGvHjv+aWFJq2KqZac302GltVzNfE5nToY+HHiddVrV+kmDNTqGCBtrP+I47Lnqrj2kxO0xM+X5rn791NuNfE4kAsh7nBotOX3Rc3M3O9oV7BYkhtUVCA7LLATB9hxt6i21ljUqBiC6SbQJLgSCW7GDofBbLaRIio2HaagzA11KviXdozUOYR88FNR1URwg2HuSCmRo6DtfnzWuqXcd7Z+40e9/5pGjgqPbvd3pBsBcDbwhXKFbu3FydvKPx9EQk72Sw3iLggiQQCPxKzHV6x7tVxe0wBYAj3ctFbfVdGX3qvUa43/BM0Vem0mC2QyQ0k7Eb20/JOpUWGmaZuTPeIEieB1tKAw73t8EztBwM+CnQjZ0YPtwfCBI13Gp8CoOj2uBuCL6wTaBGkaH4q52k7/FMMTrMfNlNmixbpVWSDfSe6xjd9dCfeoXVWOLmggkyPtGLCZkxY+Vk3H4BzcrqTnSBmgnuiI431Ps8ys2liezfFYQIIIEZrm8Rrcb8Ue/1FuKYkEzIty0FwTwGnK+qdhW5XEOOVwmxiJECCZvIJ0/BQ0h2jsoiXTdzoaDBuTtotHpTCAPAkkRmGjdTliDqcwkEayeSUn6UXcbhpa1z6ju9q7JNhxI0F7feWn0Rg2NbmaQ+dHZQNoiyzegLy3O7c5COFnA8tbcyt/D4drJyiJN/er5/tSVI7Q+BQdfT8UO0Pn+K0BzhfVImFCAzumScgLZkPabagbql0ji7u+tNNzR3cplrhaQde8DabclBj631NyTJuQJAGokHSRF+ayX1cz2EAluUAzB+0QJ0AMCI5LGW/RrRxYbUl4yh4vobwTvI1+dll03kvF9db3knY+hVzFYkNiJ10tEwJM6qrSexvebJJ56TwjT9FlP8AU1dwmJLJcGAvDiZMSeMchwndX6eJeTmLmk6CNL30mx0PBYrabwMzvHidv0Q2pBIO4I21I8dbyl7tGr1TpHLUcGmSSIOgmb733vzVuk5xPeOgMeZ2K5lz3Z5F7xNlu9FsuSTw8putOZ/6h61aLANgrAtOygYfRKFuZznXTHVPgjOonhKme6pY+B5bKo1+itE2Pgqme6mmdM8E0gJLIBCQNN51339fgsHGD60tm0/H/K3W68FgYioRWe4DQ68IFvDxRU9EY5oAknhlFtN+HyOa1qWKe4U4pkvpgHMMxkE6m0XjW+/ErHxWUGGkOEC8RJ3PHX5suh6t411qYALbamCBckCBc7/MJfpfroKGKY+S2Ji9ribwfVTg3+eBTHtABgAeQCU/j+BWplm/p8SlJsf+78U3c+X4puexHj7yUwelWdV6SAJGU2JGo2SqfKDWRhjSeTmJph0fay5sgAidtioO4XFrNOJM6RAiOSkxVNjC5obmz95vdtG4Mb8P1Wd0hUIIEBhbq0ADUA7LDr5hX/RiQ5zJgQPW8mTyVfA0zrsOEHXTyspqmLhpI+1zIHMWUuFaMg4T+vxUb/59pwuXPMPgTEzB/wAfkqeIpBpIvsdeN446KSq5oPd9m8wJ4DyUZYHSZ8Py9PwThIfZIIm+y2+g3El8/wAs7buWAahgj/K3erTT3yTfu+kEiFrzPao2Z4KTNsoc2qGlaqK46JXo4enuCHwlTM4+CpvdBhXosfBVA3VRTRuO6Znj59VK9kBMIhAAN1i497Zc0N72aSd4An58FsM1XO4sE1HkTZ20899tEFUhmMrgbToB8d4M+kKxgazmHO2eNoHGbLPmdZ81JTEDW/w8VNZukw/WYuEPaJ3jS51ubeHyNXHdJhgDtZGYXG+k8r+5cVRcMxJERstWr0gcmTK1wc3U2c0nU8/0Cc6vwStBvT/HjBkRbiBPNJU6ZaHOIvItJgEHgNyIjVYeFc0Oh4DhB1EiYsbannKjbSme8JB00ERb1S2/2NaDukHEkxrf2uKFH2zRaHe8e6LIUey9jpDFPj7QA7o7x5WPHbVZ1Om94c7XLHv4cYAVx+Ic2L5h5/P+EU3aGddJtBGlvPZEtkPFLtBaR7rcNFZZi8t9eSbisEQJDs2xEbydPTRKMNlDS4AgwTc2mIuE7lI5lxIMbG2otIje/wAhLWqw2QPSB4yB868VNVpFwbt4ggZZFra6qrXYMukRM3nfQqSVA+SZufhxlb3VvR/iPgVz7CRPOy6Dq5Zj+OYfALbn6ufWm91jv8/5SAczEcJ3T3M+ef8AiUU2xN+WnmtFFAiFI9qWEEJGa5liqZgK+7Q+Cp1BKimhcT+myaCFI5m6CLBARALncVWIc9ugLr84MiV0pauX6QH1j/vH4oKimIMg3+RKWoSSZN498fG0JlFuxPz5IoAh1x6pREIXERmB9PL8FaZUBZeRGhHGDE/P6W8TXzta0sY1oEFwlxF9vdbX1UGMa1pY1jXwQZJvm4louANf0RmhCwwJJN9eEEa+5PaaYBucxiIjjcX+bKsXg5Q0QW3Jm/hsLfh5rpuiMCyYf3g64Dr6SBbUWzX3B5hV4nhKGHBa0mtSBgT7OsIWjT6LYAIzgQIAe6AOGqFWH6c9RcC10Ovwi8i4Mj5t5Ks5l9tt/KeCr9o5s7bH5Cf+0dwA3A0jiePwWEjPFiliWt1v4ajhPxhBxoi1xMQdPgs03OnopRSOWZ3iPC6d5n6diyMZ8gTrrHzskq1HOBJUNJhAkEA6cP0UdR8HWfBGFhHA2nTZdD1Yb9W48XfgFzz3cfRdF1WbNJ3+4f7Wq+VRr5bIYy6ny2TQDfmtFEAunZUobdSOCRoC2yq5VfcLFVnNSpq7v0TWn53U5YkFGEggAuuS6Qk1an33fErsg265HHMipUMj23GJv7RQVQ0qR3Gnui6sYXDuqHK0idpP4qtTqGTB11k6+PFWmVS05ye8INxw0m3JJC9+7qhgvZEa99oBjSY8lWrVQ10EwSTmyiA2PsQRfb8VapY11WM5BsYA2nRxy6CbbKn0pRymC9jjb2bnSTJ4ee4Tw0DcQAQYk5sxNhMEkj3+4LXPTofUBNONGmDe+omJjW3vWJgHMDx2glk38CRPuW7ToUaZa9ju6RuMxaT7LgDcDX1TNO3ENAjstLXDyfXdImDCVjftdf5D+aEyc2XkmSfzT2NO2iQvnh6KMOhQS0aNwWmDwNvGDwQ5zm66kQd/VVnVJhJn4lGDFpzpCiBbuik8Rv8Agm5YElLC+Fm3FdL1W/0j98n+lv5Lm6WhK6jq5/oj7zlXP1UbJdZMDkPKYrNK1ye4zyUFMqQpGR77Gx9yiFSU+roqwKRpXPSZ0wEJDKAfI+bLjscAar5/id/cV1hK5LF2q1Pvv1v9opVNViyDbwVirQcRbQDjw1TG0idPirrKtoIyxFwImOeh1S1Oqoq5AMszEag66+F1Ph8FmAcZOYPO/wBkTc+KSliWML+6CTbaLeKtYCsHOLrhgiRwGpjeJDfTmnDLh+jTUFgGgW7x7zdtBqRzhJ+6qtOC0+bdZIJg8u6BPNa4xbG7iSJ5mwCUYkyAWEtdEFtxwvGkSqyDWQ3H1gIip/xSLebSt7TvUfkhHj/puIzRonyIVzofod+IzZH0m5ILu0eGAAzLpOwDSTwWg/qdXaBL6OaQ3KKoLgS5rbjYDO0k6AEFTgxj0qDXWmPngq1VsEhdY3qPWa176tWjTY0VDMudJpzNg2QLTOoG0yEo6h15u+kbCe86ziwugnLlbpqXAG25hGDHJzopXt4TC6IdSq7g1wfSiwJd2jMrjUFNrSHMBBJcDcDe1k1vVSvmNOWT3b/WFsuc5ouGfymTpdomXAEpVhlkAcfVdP1eH1DfvO+P6LL6a6BqYcNNQ0zmkdxxMW3lo5+ngtbq+3/p2eLv7yjmeykaZ4prQnBtk5rVakdJqncEganOSNHVp2VVrb/ortQ2VbdBmdnqmhinTCkEQYuOx5Aq1Pvun/kV2T3QuK6SP1tT/cf/AHFBUU4BBOnIqZ1WBqYOxVBXgQG3h0+MjkosRYjdWmLDug3i/EeKlZTNSzRv3jbl8+iq02knSeQ1jVXKlItBAgA+0AJIHPl+auRR1TDuBDmAOaBxnQXmVfodNEEAshp05RaNlBgHFsNtljXmdlcqUQ4AHSfSFRJ244x7H9X6IWcaVbZ1trDTZCke2EwfPmEEW+eCVCDMhSA92NiZI2JGhI4iT6lCEUyNaJHirZYMugty5oQo6R0VglhJ1kfArp+r/wDoN/7v73IQq5+ifWnKkYhCtRfn4KR4QhI0TjY+P5KFCEGQnTyTN/JCEgrfmVyGPP1tT77/AO4oQgqrwrOE1j54JEKb8Tfi5RoNAaQLm2/8UfBXKdMB9h9kFCFXKoUe15keUaKJld2eJt/lCEufiYtFKhCZ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8830101" y="5511554"/>
            <a:ext cx="28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327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8" y="1595271"/>
            <a:ext cx="52407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James Watt sa narodil 19.1.1736 v Greenock v Škótsku.</a:t>
            </a:r>
            <a:br>
              <a:rPr lang="sk-SK" dirty="0" smtClean="0"/>
            </a:br>
            <a:r>
              <a:rPr lang="sk-SK" dirty="0" smtClean="0"/>
              <a:t>Bol mechanik, vynálezca, fyzik, matematik, inžinier a podnikateľ.</a:t>
            </a:r>
            <a:br>
              <a:rPr lang="sk-SK" dirty="0" smtClean="0"/>
            </a:br>
            <a:r>
              <a:rPr lang="sk-SK" dirty="0" smtClean="0"/>
              <a:t>Spočiatku ho učila jeho mama, a tak  navštevoval Greenocké gymnázium.</a:t>
            </a:r>
            <a:br>
              <a:rPr lang="sk-SK" dirty="0" smtClean="0"/>
            </a:br>
            <a:r>
              <a:rPr lang="sk-SK" dirty="0" smtClean="0"/>
              <a:t>V jeho osemnástich rokoch  vycestoval  na rok do Londýna, kde študoval mechaniku. Po návrate sa usadil v obchodnom meste Glasgow,  kde chcel začať podnikať. To sa mu však nepodarilo. Začal pracovať ako mechanik </a:t>
            </a:r>
            <a:r>
              <a:rPr lang="sk-SK" dirty="0"/>
              <a:t>n</a:t>
            </a:r>
            <a:r>
              <a:rPr lang="sk-SK" dirty="0" smtClean="0"/>
              <a:t>a Glasgowskej univerzite .V roku 1759 nadviazal spoluprácu s Johnom Craigom. Partnerstvo trvalo 6 rokov. V roku 1764 si vzal jeho sesternicu Margaret  Miller, s ktorou mal päť detí. Jeho žena zomrela pri pôrode v roku 1772. V roku 1777 sa  znovu oženil. S druhou ženou Ann MacGregor mal dve deti. Zomrel 28.8.1819 v meste Birmingham v Anglicku.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TextBox 2"/>
          <p:cNvSpPr txBox="1"/>
          <p:nvPr/>
        </p:nvSpPr>
        <p:spPr>
          <a:xfrm>
            <a:off x="750627" y="764274"/>
            <a:ext cx="6496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latin typeface="Algerian" panose="04020705040A02060702" pitchFamily="82" charset="0"/>
              </a:rPr>
              <a:t>Životopis</a:t>
            </a:r>
            <a:endParaRPr lang="sk-SK" sz="4800" dirty="0">
              <a:latin typeface="Algerian" panose="04020705040A02060702" pitchFamily="82" charset="0"/>
            </a:endParaRPr>
          </a:p>
        </p:txBody>
      </p:sp>
      <p:pic>
        <p:nvPicPr>
          <p:cNvPr id="4098" name="Picture 2" descr="https://upload.wikimedia.org/wikipedia/commons/thumb/2/2c/James_Watt_by_Henry_Howard.jpg/230px-James_Watt_by_Henry_How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61" y="928048"/>
            <a:ext cx="3725871" cy="47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97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5" y="952239"/>
            <a:ext cx="2870122" cy="4415381"/>
          </a:xfrm>
          <a:prstGeom prst="rect">
            <a:avLst/>
          </a:prstGeom>
        </p:spPr>
      </p:pic>
      <p:pic>
        <p:nvPicPr>
          <p:cNvPr id="5122" name="Picture 2" descr="File:James Watt statue at Lee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02" y="971820"/>
            <a:ext cx="3252307" cy="43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9881" y="5486400"/>
            <a:ext cx="234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Edinburgh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981433" y="5458355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West Yorkshire</a:t>
            </a:r>
          </a:p>
        </p:txBody>
      </p:sp>
      <p:pic>
        <p:nvPicPr>
          <p:cNvPr id="5124" name="Picture 4" descr="File:Watt Statue Manchester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04" y="971820"/>
            <a:ext cx="3570218" cy="43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1" y="5458355"/>
            <a:ext cx="31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Manchester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6089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504" y="736980"/>
            <a:ext cx="8529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u="sng" dirty="0" smtClean="0">
                <a:latin typeface="Algerian" panose="04020705040A02060702" pitchFamily="82" charset="0"/>
              </a:rPr>
              <a:t>Vynálezy</a:t>
            </a:r>
            <a:endParaRPr lang="sk-SK" sz="4400" u="sng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355" y="1506421"/>
            <a:ext cx="373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Wattov parný stroj</a:t>
            </a:r>
            <a:endParaRPr lang="sk-SK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9684" y="2183642"/>
            <a:ext cx="4722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 roku 1763 mu bola zverená oprava modelu Neuromenovho parného prístroja</a:t>
            </a:r>
            <a:r>
              <a:rPr lang="sk-SK" dirty="0" smtClean="0"/>
              <a:t>. On ho nielenže opravil, ale chcel ho aj vylepšiť. </a:t>
            </a:r>
            <a:r>
              <a:rPr lang="sk-SK" dirty="0"/>
              <a:t>Stroj využíval vodnú paru na niekoľko zdvihov </a:t>
            </a:r>
            <a:r>
              <a:rPr lang="sk-SK" dirty="0" smtClean="0"/>
              <a:t>piesta. Potom </a:t>
            </a:r>
            <a:r>
              <a:rPr lang="sk-SK" dirty="0"/>
              <a:t>bolo potrebné čakať, kým sa v kotlíku </a:t>
            </a:r>
            <a:r>
              <a:rPr lang="sk-SK" dirty="0" smtClean="0"/>
              <a:t>vytvorí nová </a:t>
            </a:r>
            <a:r>
              <a:rPr lang="sk-SK" dirty="0"/>
              <a:t>para.</a:t>
            </a:r>
            <a:r>
              <a:rPr lang="sk-SK" dirty="0" smtClean="0"/>
              <a:t> V roku 1765 prišiel na riešenie. Paru bolo potrebné zrážať v inej, s valcom spojenej nádobe. Vynašiel kondenzátor , a tak keď sa valec uzatvoril  na oboch stranách vekami, vznikol dvojčinný parný stroj. Používal sa na odstánenie vody z baní. Neskôr sa zdokonaľoval a používal sa v lodiach, autách, vlakoch...</a:t>
            </a:r>
            <a:endParaRPr lang="sk-SK" dirty="0"/>
          </a:p>
        </p:txBody>
      </p:sp>
      <p:pic>
        <p:nvPicPr>
          <p:cNvPr id="1026" name="Picture 2" descr="http://ipravda.sk/res/2007/08/22/thumbs/19865-wattov-parny-stroj-cla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78" y="1654521"/>
            <a:ext cx="4345621" cy="35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464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544E52"/>
                </a:solidFill>
                <a:latin typeface="Lora"/>
              </a:rPr>
              <a:t> </a:t>
            </a:r>
            <a:endParaRPr lang="sk-SK" dirty="0"/>
          </a:p>
        </p:txBody>
      </p:sp>
      <p:pic>
        <p:nvPicPr>
          <p:cNvPr id="1028" name="Picture 4" descr="Originalni kondenzator koji je napravio James W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568" y="1603619"/>
            <a:ext cx="1385249" cy="35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35568" y="5404514"/>
            <a:ext cx="198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Kondenzátor</a:t>
            </a:r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709684" y="5548405"/>
            <a:ext cx="455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Aplet na znázornenie a zostavenie parného stroja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01822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úbor:Steam engine in ac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1160060"/>
            <a:ext cx="6426708" cy="46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9/9e/Steam-powered_fire_eng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84" y="641445"/>
            <a:ext cx="2857832" cy="21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5629" y="805894"/>
            <a:ext cx="215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Požiarnické auto →</a:t>
            </a:r>
            <a:endParaRPr lang="sk-SK" dirty="0"/>
          </a:p>
        </p:txBody>
      </p:sp>
      <p:pic>
        <p:nvPicPr>
          <p:cNvPr id="3082" name="Picture 10" descr="https://pixabay.com/static/uploads/photo/2015/11/27/23/09/old-1066589_960_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54" y="2376228"/>
            <a:ext cx="2883857" cy="24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files.malachovo.webnode.sk/200000135-46a05479a4/MAIN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05" y="4245175"/>
            <a:ext cx="3151006" cy="186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4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730" y="1023583"/>
            <a:ext cx="637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lgerian" panose="04020705040A02060702" pitchFamily="82" charset="0"/>
              </a:rPr>
              <a:t>Jednotka watt </a:t>
            </a:r>
            <a:r>
              <a:rPr lang="sk-SK" sz="3200" b="1" dirty="0">
                <a:latin typeface="Algerian" panose="04020705040A02060702" pitchFamily="82" charset="0"/>
              </a:rPr>
              <a:t> </a:t>
            </a:r>
            <a:r>
              <a:rPr lang="sk-SK" sz="3200" dirty="0">
                <a:latin typeface="Algerian" panose="04020705040A02060702" pitchFamily="82" charset="0"/>
              </a:rPr>
              <a:t>[ </a:t>
            </a:r>
            <a:r>
              <a:rPr lang="sk-SK" sz="3200" dirty="0" smtClean="0">
                <a:latin typeface="Algerian" panose="04020705040A02060702" pitchFamily="82" charset="0"/>
              </a:rPr>
              <a:t>w ]</a:t>
            </a:r>
            <a:endParaRPr lang="sk-SK" sz="32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843" y="1819190"/>
            <a:ext cx="4849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Jednotka </a:t>
            </a:r>
            <a:r>
              <a:rPr lang="sk-SK" dirty="0"/>
              <a:t>watt je pomenovaná po Jamesovi </a:t>
            </a:r>
            <a:r>
              <a:rPr lang="sk-SK" dirty="0" smtClean="0"/>
              <a:t>za </a:t>
            </a:r>
            <a:r>
              <a:rPr lang="sk-SK" dirty="0"/>
              <a:t>jeho prínosy k vývoju parného </a:t>
            </a:r>
            <a:r>
              <a:rPr lang="sk-SK" dirty="0" smtClean="0"/>
              <a:t>stroja. Výkon </a:t>
            </a:r>
            <a:r>
              <a:rPr lang="sk-SK" dirty="0"/>
              <a:t>je vlastne množstvo práce vykonané za jednotku času</a:t>
            </a:r>
            <a:r>
              <a:rPr lang="sk-SK" dirty="0" smtClean="0"/>
              <a:t>. Jej predkom je konská sila.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latin typeface="Algerian" panose="04020705040A02060702" pitchFamily="82" charset="0"/>
              </a:rPr>
              <a:t>Konská sila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Označenie konská sila vznikla tak, že James </a:t>
            </a:r>
            <a:r>
              <a:rPr lang="sk-SK" dirty="0"/>
              <a:t>chcel predávať svoj parný stroj, potreboval preto jeho výkon prirovnať k niečomu čo by jeho kupujúcim bolo známe. O</a:t>
            </a:r>
            <a:r>
              <a:rPr lang="sk-SK" dirty="0" smtClean="0"/>
              <a:t>dhadoval</a:t>
            </a:r>
            <a:r>
              <a:rPr lang="sk-SK" dirty="0"/>
              <a:t>, že poník zdvihne 22 000 stôp-libier za </a:t>
            </a:r>
            <a:r>
              <a:rPr lang="sk-SK" dirty="0" smtClean="0"/>
              <a:t>minútu a výkon </a:t>
            </a:r>
            <a:r>
              <a:rPr lang="sk-SK" dirty="0"/>
              <a:t>koňa odhadoval o </a:t>
            </a:r>
            <a:r>
              <a:rPr lang="sk-SK" dirty="0" smtClean="0"/>
              <a:t>polovicu väčší - 33 </a:t>
            </a:r>
            <a:r>
              <a:rPr lang="sk-SK" dirty="0"/>
              <a:t>000 stôp-libier</a:t>
            </a:r>
            <a:r>
              <a:rPr lang="sk-SK" dirty="0" smtClean="0"/>
              <a:t>.</a:t>
            </a:r>
            <a:r>
              <a:rPr lang="sk-SK" dirty="0"/>
              <a:t> </a:t>
            </a:r>
            <a:r>
              <a:rPr lang="sk-SK" dirty="0" smtClean="0"/>
              <a:t>Táto jednotka </a:t>
            </a:r>
            <a:r>
              <a:rPr lang="sk-SK" dirty="0"/>
              <a:t>nieje súčasťou </a:t>
            </a:r>
            <a:r>
              <a:rPr lang="sk-SK" dirty="0" smtClean="0"/>
              <a:t>jednotiek  </a:t>
            </a:r>
            <a:r>
              <a:rPr lang="sk-SK" dirty="0"/>
              <a:t>SI, no používa sa v súvislosti s automobilmi a motormi.</a:t>
            </a:r>
            <a:br>
              <a:rPr lang="sk-SK" dirty="0"/>
            </a:b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69" y="1185278"/>
            <a:ext cx="3220362" cy="2722476"/>
          </a:xfrm>
          <a:prstGeom prst="rect">
            <a:avLst/>
          </a:prstGeom>
        </p:spPr>
      </p:pic>
      <p:pic>
        <p:nvPicPr>
          <p:cNvPr id="6152" name="Picture 8" descr="http://www.konicaminolta.com/instruments/knowledge/light/concepts/img/pict01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12" y="1185278"/>
            <a:ext cx="2609666" cy="279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roa.h-cdn.co/assets/cm/14/47/1280x720/546b7ba16e9a5_-_300-horsepower-and-30-miles-per-gallon-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19" y="3907754"/>
            <a:ext cx="3904571" cy="219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41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2191" y="83251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lgerian" panose="04020705040A02060702" pitchFamily="82" charset="0"/>
              </a:rPr>
              <a:t>Ďalšie Wattove vynálezy</a:t>
            </a:r>
            <a:endParaRPr lang="sk-SK" sz="32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204" y="2084515"/>
            <a:ext cx="4735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Dvojčinný parný stroj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Nezávislý objav zloženia vody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Upresnenie fyzikálneho pojmu práca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Zavedenie jednotky konská </a:t>
            </a:r>
            <a:r>
              <a:rPr lang="sk-SK" sz="2000" dirty="0" smtClean="0"/>
              <a:t>sila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Odstredivý </a:t>
            </a:r>
            <a:r>
              <a:rPr lang="sk-SK" sz="2000" dirty="0"/>
              <a:t>regulátor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Výveva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Zotrvačník parného stroja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Dvojcestný ventil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Vyriešil utesnenie piestu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3292" y="5906452"/>
            <a:ext cx="209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</a:t>
            </a:r>
            <a:r>
              <a:rPr lang="sk-SK" dirty="0" smtClean="0"/>
              <a:t>ýveva</a:t>
            </a:r>
            <a:endParaRPr lang="sk-SK" dirty="0"/>
          </a:p>
        </p:txBody>
      </p:sp>
      <p:pic>
        <p:nvPicPr>
          <p:cNvPr id="10" name="Picture 2" descr="http://himedo.net/TheHopkinThomasProject/TimeLine/Wales/Steam/JamesWatt/RobinsonMusson/JamesWattPatents_files/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12" y="866616"/>
            <a:ext cx="2451147" cy="50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814" y="1941314"/>
            <a:ext cx="3322377" cy="356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10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660" y="1173708"/>
            <a:ext cx="4217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latin typeface="Algerian" panose="04020705040A02060702" pitchFamily="82" charset="0"/>
              </a:rPr>
              <a:t>Otázky</a:t>
            </a:r>
            <a:endParaRPr lang="sk-SK" sz="54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312" y="2224586"/>
            <a:ext cx="6878472" cy="334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k-SK" sz="2400" dirty="0" smtClean="0"/>
              <a:t>1. Ako dlho James študoval v Londýne?</a:t>
            </a:r>
            <a:br>
              <a:rPr lang="sk-SK" sz="2400" dirty="0" smtClean="0"/>
            </a:br>
            <a:r>
              <a:rPr lang="sk-SK" sz="2400" dirty="0" smtClean="0"/>
              <a:t>2. Bol vynálezscom parného stroja?</a:t>
            </a:r>
            <a:br>
              <a:rPr lang="sk-SK" sz="2400" dirty="0" smtClean="0"/>
            </a:br>
            <a:r>
              <a:rPr lang="sk-SK" sz="2400" dirty="0" smtClean="0"/>
              <a:t>3. Čo bolo potrebné  pre  zdokonalenie parného stroja?</a:t>
            </a:r>
            <a:br>
              <a:rPr lang="sk-SK" sz="2400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3556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</TotalTime>
  <Words>116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Garamond</vt:lpstr>
      <vt:lpstr>Lora</vt:lpstr>
      <vt:lpstr>Organic</vt:lpstr>
      <vt:lpstr>James Watt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Watt</dc:title>
  <dc:creator>Sašen _</dc:creator>
  <cp:lastModifiedBy>Sašen _</cp:lastModifiedBy>
  <cp:revision>34</cp:revision>
  <dcterms:created xsi:type="dcterms:W3CDTF">2016-01-05T09:59:17Z</dcterms:created>
  <dcterms:modified xsi:type="dcterms:W3CDTF">2016-02-04T18:50:07Z</dcterms:modified>
</cp:coreProperties>
</file>