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63A"/>
    <a:srgbClr val="37A40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C6490-C250-4091-A259-80C51050F7A8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BFB1D-B18E-4057-AE36-0BD015CDBC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121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BFB1D-B18E-4057-AE36-0BD015CDBCDA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196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953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30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4031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7055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7599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887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84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4712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588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594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864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915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60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757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196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799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397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24218A9-1A24-4277-9AC7-D07C312B3BDA}" type="datetimeFigureOut">
              <a:rPr lang="sk-SK" smtClean="0"/>
              <a:t>1.12.2017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0A6CA5-74AB-4B2A-AEA9-EB6756862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074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xbmfN8u6bJ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4159" y="-463519"/>
            <a:ext cx="15333217" cy="8625739"/>
          </a:xfrm>
          <a:prstGeom prst="rect">
            <a:avLst/>
          </a:prstGeom>
        </p:spPr>
      </p:pic>
      <p:pic>
        <p:nvPicPr>
          <p:cNvPr id="1032" name="Picture 8" descr="Image result for portugal map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44321">
            <a:off x="5005277" y="-1596269"/>
            <a:ext cx="7776745" cy="86492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2910"/>
            <a:ext cx="12278073" cy="4079630"/>
          </a:xfrm>
          <a:ln>
            <a:noFill/>
          </a:ln>
          <a:effectLst>
            <a:glow rad="1295400">
              <a:srgbClr val="00B050"/>
            </a:glow>
            <a:innerShdw dist="1625600" dir="3360000">
              <a:schemeClr val="bg1">
                <a:alpha val="94000"/>
              </a:schemeClr>
            </a:innerShdw>
            <a:reflection endPos="24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sk-SK" sz="1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Portugalsko</a:t>
            </a:r>
            <a:endParaRPr lang="sk-SK" sz="1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8236" y="5898259"/>
            <a:ext cx="8825658" cy="861420"/>
          </a:xfrm>
        </p:spPr>
        <p:txBody>
          <a:bodyPr/>
          <a:lstStyle/>
          <a:p>
            <a:r>
              <a:rPr lang="sk-SK" dirty="0" smtClean="0"/>
              <a:t>A.Slivková III.A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734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911" y="3441700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Ďakujem za pozornosť!</a:t>
            </a:r>
            <a:endParaRPr lang="sk-SK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2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Vlajka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2052" name="Picture 4" descr="https://upload.wikimedia.org/wikipedia/commons/thumb/5/5c/Flag_of_Portugal.svg/600px-Flag_of_Portug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" y="2841674"/>
            <a:ext cx="5062464" cy="337497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Presidential Standard of Portuga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72" y="2697084"/>
            <a:ext cx="2699238" cy="17994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4/41/Military_flag_of_Portugal.svg/542px-Military_flag_of_Portuga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00" y="2664498"/>
            <a:ext cx="2021296" cy="186466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commons/thumb/1/1d/Naval_Jack_of_Portugal.svg/400px-Naval_Jack_of_Portugal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87" y="4626838"/>
            <a:ext cx="1995267" cy="199526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Znak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3074" name="Picture 2" descr="https://upload.wikimedia.org/wikipedia/commons/thumb/1/15/Coat_of_arms_of_Portugal.svg/497px-Coat_of_arms_of_Portug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87" y="2312552"/>
            <a:ext cx="5992007" cy="436440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Hymna - A Portuguesa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210938"/>
            <a:ext cx="223470" cy="1228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6" name="TextBox 5"/>
          <p:cNvSpPr txBox="1"/>
          <p:nvPr/>
        </p:nvSpPr>
        <p:spPr>
          <a:xfrm>
            <a:off x="4165493" y="2849544"/>
            <a:ext cx="2897946" cy="363649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1400" dirty="0" smtClean="0"/>
              <a:t>Hrdinovia mora, ušľachtilí ľudia,</a:t>
            </a:r>
          </a:p>
          <a:p>
            <a:r>
              <a:rPr lang="sk-SK" sz="1400" dirty="0" smtClean="0"/>
              <a:t>Statočný nesmrteľný národ,</a:t>
            </a:r>
          </a:p>
          <a:p>
            <a:r>
              <a:rPr lang="sk-SK" sz="1400" dirty="0" smtClean="0"/>
              <a:t>Zdvihni dnes znova</a:t>
            </a:r>
          </a:p>
          <a:p>
            <a:r>
              <a:rPr lang="sk-SK" sz="1400" dirty="0" smtClean="0"/>
              <a:t>Slávu Portugalska!</a:t>
            </a:r>
          </a:p>
          <a:p>
            <a:endParaRPr lang="sk-SK" sz="1400" dirty="0" smtClean="0"/>
          </a:p>
          <a:p>
            <a:r>
              <a:rPr lang="sk-SK" sz="1400" dirty="0" smtClean="0"/>
              <a:t>Z hmiel pamäti,</a:t>
            </a:r>
          </a:p>
          <a:p>
            <a:r>
              <a:rPr lang="sk-SK" sz="1400" dirty="0" smtClean="0"/>
              <a:t>Ó Vlasť, je počuť hlas</a:t>
            </a:r>
          </a:p>
          <a:p>
            <a:r>
              <a:rPr lang="sk-SK" sz="1400" dirty="0" smtClean="0"/>
              <a:t>Našich veľkých predkov,</a:t>
            </a:r>
          </a:p>
          <a:p>
            <a:r>
              <a:rPr lang="sk-SK" sz="1400" dirty="0" smtClean="0"/>
              <a:t>Ktorí ťa musia doviesť k víťazstvu.</a:t>
            </a:r>
          </a:p>
          <a:p>
            <a:endParaRPr lang="sk-SK" sz="1400" dirty="0" smtClean="0"/>
          </a:p>
          <a:p>
            <a:r>
              <a:rPr lang="sk-SK" sz="1400" dirty="0" smtClean="0"/>
              <a:t>Do zbrane, do zbrane!</a:t>
            </a:r>
          </a:p>
          <a:p>
            <a:r>
              <a:rPr lang="sk-SK" sz="1400" dirty="0" smtClean="0"/>
              <a:t>Na zemi, na mori!</a:t>
            </a:r>
          </a:p>
          <a:p>
            <a:r>
              <a:rPr lang="sk-SK" sz="1400" dirty="0" smtClean="0"/>
              <a:t>Do zbrane, do zbrane!</a:t>
            </a:r>
          </a:p>
          <a:p>
            <a:r>
              <a:rPr lang="sk-SK" sz="1400" dirty="0" smtClean="0"/>
              <a:t>Bojovať za našu vlasť!</a:t>
            </a:r>
          </a:p>
          <a:p>
            <a:r>
              <a:rPr lang="sk-SK" sz="1400" dirty="0" smtClean="0"/>
              <a:t>Proti delám ísť, pochodovať!</a:t>
            </a:r>
            <a:endParaRPr lang="sk-SK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0640" y="2835965"/>
            <a:ext cx="2896540" cy="366365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/>
              <a:t>Heróis do mar, nobre povo,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/>
              <a:t>Nação valente, imortal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/>
              <a:t>Levantai hoje de novo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/>
              <a:t>O esplendor de Portugal!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/>
              <a:t>Entre as brumas da memória,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/>
              <a:t>Ó Pátria, sente-se a voz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/>
              <a:t>Dos teus egrégios avós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/>
              <a:t>Que há-de guiar-te à vitória!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/>
              <a:t>Às armas, às armas!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/>
              <a:t>Sobre a terra sobre o mar,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/>
              <a:t>Às armas, às armas!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/>
              <a:t>Pela Pátria lutar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/>
              <a:t>Contra os canhões marchar, marchar!</a:t>
            </a:r>
            <a:endParaRPr lang="sk-SK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64770" y="3078338"/>
            <a:ext cx="2833701" cy="13849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/>
              <a:t>Às armas, às armas!</a:t>
            </a:r>
          </a:p>
          <a:p>
            <a:r>
              <a:rPr lang="pt-BR" sz="1400" dirty="0" smtClean="0"/>
              <a:t>Sobre a terra, sobre o mar,</a:t>
            </a:r>
          </a:p>
          <a:p>
            <a:r>
              <a:rPr lang="pt-BR" sz="1400" dirty="0" smtClean="0"/>
              <a:t>Às armas, às armas!</a:t>
            </a:r>
          </a:p>
          <a:p>
            <a:r>
              <a:rPr lang="pt-BR" sz="1400" dirty="0" smtClean="0"/>
              <a:t>Pela patria lutar!</a:t>
            </a:r>
          </a:p>
          <a:p>
            <a:r>
              <a:rPr lang="pt-BR" sz="1400" dirty="0" smtClean="0"/>
              <a:t>Contra os Bretões marchar, marchar!</a:t>
            </a:r>
            <a:endParaRPr lang="sk-SK" dirty="0"/>
          </a:p>
        </p:txBody>
      </p:sp>
      <p:sp>
        <p:nvSpPr>
          <p:cNvPr id="13" name="TextBox 12"/>
          <p:cNvSpPr txBox="1"/>
          <p:nvPr/>
        </p:nvSpPr>
        <p:spPr>
          <a:xfrm>
            <a:off x="7757787" y="4934106"/>
            <a:ext cx="2647665" cy="13849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400" dirty="0" smtClean="0"/>
              <a:t>Do zbrane, do zbrane!</a:t>
            </a:r>
          </a:p>
          <a:p>
            <a:r>
              <a:rPr lang="pl-PL" sz="1400" dirty="0" smtClean="0"/>
              <a:t>Na zemi, na mori!</a:t>
            </a:r>
          </a:p>
          <a:p>
            <a:r>
              <a:rPr lang="pl-PL" sz="1400" dirty="0" smtClean="0"/>
              <a:t>Do zbrane, do zbrane!</a:t>
            </a:r>
          </a:p>
          <a:p>
            <a:r>
              <a:rPr lang="pl-PL" sz="1400" dirty="0" smtClean="0"/>
              <a:t>Bojovať za našu vlasť!</a:t>
            </a:r>
          </a:p>
          <a:p>
            <a:r>
              <a:rPr lang="pl-PL" sz="1400" dirty="0" smtClean="0"/>
              <a:t>Proti Britom ísť, pochodovať!</a:t>
            </a:r>
          </a:p>
          <a:p>
            <a:endParaRPr lang="sk-SK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210938"/>
            <a:ext cx="289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</a:t>
            </a:r>
            <a:r>
              <a:rPr lang="sk-SK" dirty="0" smtClean="0"/>
              <a:t>1957</a:t>
            </a:r>
            <a:endParaRPr lang="sk-SK" dirty="0"/>
          </a:p>
        </p:txBody>
      </p:sp>
      <p:sp>
        <p:nvSpPr>
          <p:cNvPr id="15" name="TextBox 14"/>
          <p:cNvSpPr txBox="1"/>
          <p:nvPr/>
        </p:nvSpPr>
        <p:spPr>
          <a:xfrm>
            <a:off x="7757789" y="2333768"/>
            <a:ext cx="201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-1891</a:t>
            </a:r>
            <a:endParaRPr lang="sk-SK" dirty="0"/>
          </a:p>
        </p:txBody>
      </p:sp>
      <p:pic>
        <p:nvPicPr>
          <p:cNvPr id="8195" name="Picture 3" descr="Image result for music button 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58" y="5461320"/>
            <a:ext cx="857781" cy="8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4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Palácio Nacional da Pena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102" name="Picture 6" descr="Image result for Pena Pa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75" y="4119191"/>
            <a:ext cx="3461792" cy="2620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symbiostock Palácio Nacional da P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0" y="2439426"/>
            <a:ext cx="6018895" cy="4248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667" y="2439426"/>
            <a:ext cx="3819892" cy="2592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61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Quinta da </a:t>
            </a:r>
            <a:r>
              <a:rPr lang="cs-CZ" dirty="0" smtClean="0"/>
              <a:t>Regaleira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 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27" y="2278244"/>
            <a:ext cx="3950617" cy="203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Image result for Quinta da Regalei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56" y="4553755"/>
            <a:ext cx="3972369" cy="223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Quinta da Regalei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3" y="4218250"/>
            <a:ext cx="4860789" cy="2668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Quinta da Regalei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586" y="2152300"/>
            <a:ext cx="3092117" cy="4635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Quinta da Regalei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62" y="2278244"/>
            <a:ext cx="3602702" cy="2401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Covão dos Conchos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70" y="4426470"/>
            <a:ext cx="5332318" cy="239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929" y="4451499"/>
            <a:ext cx="3323651" cy="2312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17" y="2412964"/>
            <a:ext cx="5050225" cy="2038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1342" y="2439479"/>
            <a:ext cx="3599482" cy="204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5411" y="2215438"/>
            <a:ext cx="2556903" cy="4545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20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Image result for Pasteis De N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60" y="2143481"/>
            <a:ext cx="5232872" cy="323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Portugálska kuchyňa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 </a:t>
            </a:r>
          </a:p>
        </p:txBody>
      </p:sp>
      <p:pic>
        <p:nvPicPr>
          <p:cNvPr id="7170" name="Picture 2" descr="Image result for portuguese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3" y="4168055"/>
            <a:ext cx="3730773" cy="2468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portuguese fo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67" y="2226744"/>
            <a:ext cx="3460539" cy="2316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06" y="4341489"/>
            <a:ext cx="3606140" cy="2405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astel de la n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58" y="3106446"/>
            <a:ext cx="3074026" cy="3191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285583" cy="38655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Unveiling the secret of </a:t>
            </a:r>
            <a:r>
              <a:rPr lang="en-US" dirty="0" err="1"/>
              <a:t>Covão</a:t>
            </a:r>
            <a:r>
              <a:rPr lang="en-US" dirty="0"/>
              <a:t> dos </a:t>
            </a:r>
            <a:r>
              <a:rPr lang="en-US" dirty="0" smtClean="0"/>
              <a:t>Conchos</a:t>
            </a:r>
            <a:r>
              <a:rPr lang="sk-SK" dirty="0"/>
              <a:t> [online</a:t>
            </a:r>
            <a:r>
              <a:rPr lang="sk-SK" dirty="0" smtClean="0"/>
              <a:t>]. 25. 11. 2017. Dostupné na WWW: &lt;http://www.azores-adventures.com/2016/02/unveiling-the-secret-of-cov%C3%A3o-dos-conchos.html&gt;</a:t>
            </a:r>
          </a:p>
          <a:p>
            <a:endParaRPr lang="sk-SK" dirty="0" smtClean="0"/>
          </a:p>
          <a:p>
            <a:r>
              <a:rPr lang="en-US" dirty="0"/>
              <a:t>Top 10 Portuguese Dishes You Need To </a:t>
            </a:r>
            <a:r>
              <a:rPr lang="en-US" dirty="0" smtClean="0"/>
              <a:t>Try</a:t>
            </a:r>
            <a:r>
              <a:rPr lang="sk-SK" dirty="0"/>
              <a:t> [online]. </a:t>
            </a:r>
            <a:r>
              <a:rPr lang="sk-SK" dirty="0" smtClean="0"/>
              <a:t>25. </a:t>
            </a:r>
            <a:r>
              <a:rPr lang="sk-SK" dirty="0"/>
              <a:t>11. 2017. Dostupné na WWW: &lt; https://theculturetrip.com/europe/portugal/articles/top-10-portuguese-dishes-you-need-to-try-now/ </a:t>
            </a:r>
            <a:r>
              <a:rPr lang="sk-SK" dirty="0" smtClean="0"/>
              <a:t>&gt;</a:t>
            </a:r>
            <a:endParaRPr lang="sk-SK" dirty="0"/>
          </a:p>
          <a:p>
            <a:r>
              <a:rPr lang="sk-SK" dirty="0" smtClean="0"/>
              <a:t>Pena </a:t>
            </a:r>
            <a:r>
              <a:rPr lang="sk-SK" dirty="0"/>
              <a:t>Palace[online]. 25. 11. 2017. Dostupné na WWW: &lt; https://en.wikipedia.org/wiki/Pena_Palace/&gt;</a:t>
            </a:r>
          </a:p>
          <a:p>
            <a:endParaRPr lang="sk-SK" dirty="0" smtClean="0"/>
          </a:p>
          <a:p>
            <a:r>
              <a:rPr lang="sk-SK" dirty="0"/>
              <a:t>Takmer ako brána do stredu Zeme: V obrovskom lieviku mizne všetko, čo sa priblíži[online]. 25. 11. 2017. Dostupné na WWW: &lt; https://cestovanie.pravda.sk/hory/clanok/386827-objavili-branu-do-stredu-zeme-v-obrovskom-lieviku-mizne-vsetko-co-sa-priblizi/&gt;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19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2">
      <a:dk1>
        <a:sysClr val="windowText" lastClr="000000"/>
      </a:dk1>
      <a:lt1>
        <a:sysClr val="window" lastClr="FFFFFF"/>
      </a:lt1>
      <a:dk2>
        <a:srgbClr val="2A4F1C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549E39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166</TotalTime>
  <Words>274</Words>
  <Application>Microsoft Office PowerPoint</Application>
  <PresentationFormat>Widescreen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 Boardroom</vt:lpstr>
      <vt:lpstr>Portugalsko</vt:lpstr>
      <vt:lpstr>Vlajka</vt:lpstr>
      <vt:lpstr>Znak</vt:lpstr>
      <vt:lpstr>Hymna - A Portuguesa</vt:lpstr>
      <vt:lpstr>Palácio Nacional da Pena </vt:lpstr>
      <vt:lpstr>Quinta da Regaleira</vt:lpstr>
      <vt:lpstr>Covão dos Conchos </vt:lpstr>
      <vt:lpstr>Portugálska kuchyňa</vt:lpstr>
      <vt:lpstr>Zdroje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Portugalsko</dc:title>
  <dc:creator>Sašen _</dc:creator>
  <cp:lastModifiedBy>Sašen _</cp:lastModifiedBy>
  <cp:revision>18</cp:revision>
  <dcterms:created xsi:type="dcterms:W3CDTF">2017-11-23T17:07:14Z</dcterms:created>
  <dcterms:modified xsi:type="dcterms:W3CDTF">2017-12-01T06:06:19Z</dcterms:modified>
</cp:coreProperties>
</file>