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3F5-8EF4-49F2-B341-9D9E2D05C6C9}" type="datetimeFigureOut">
              <a:rPr lang="sk-SK" smtClean="0"/>
              <a:t>12.5.2016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09E1A43-D7B7-4BB7-9219-BD89CA198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3712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3F5-8EF4-49F2-B341-9D9E2D05C6C9}" type="datetimeFigureOut">
              <a:rPr lang="sk-SK" smtClean="0"/>
              <a:t>12.5.2016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9E1A43-D7B7-4BB7-9219-BD89CA198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520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3F5-8EF4-49F2-B341-9D9E2D05C6C9}" type="datetimeFigureOut">
              <a:rPr lang="sk-SK" smtClean="0"/>
              <a:t>12.5.2016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9E1A43-D7B7-4BB7-9219-BD89CA1980F7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097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3F5-8EF4-49F2-B341-9D9E2D05C6C9}" type="datetimeFigureOut">
              <a:rPr lang="sk-SK" smtClean="0"/>
              <a:t>12.5.2016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9E1A43-D7B7-4BB7-9219-BD89CA198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6961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3F5-8EF4-49F2-B341-9D9E2D05C6C9}" type="datetimeFigureOut">
              <a:rPr lang="sk-SK" smtClean="0"/>
              <a:t>12.5.2016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9E1A43-D7B7-4BB7-9219-BD89CA1980F7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7980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3F5-8EF4-49F2-B341-9D9E2D05C6C9}" type="datetimeFigureOut">
              <a:rPr lang="sk-SK" smtClean="0"/>
              <a:t>12.5.2016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9E1A43-D7B7-4BB7-9219-BD89CA198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9655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3F5-8EF4-49F2-B341-9D9E2D05C6C9}" type="datetimeFigureOut">
              <a:rPr lang="sk-SK" smtClean="0"/>
              <a:t>12.5.2016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1A43-D7B7-4BB7-9219-BD89CA198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1735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3F5-8EF4-49F2-B341-9D9E2D05C6C9}" type="datetimeFigureOut">
              <a:rPr lang="sk-SK" smtClean="0"/>
              <a:t>12.5.2016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1A43-D7B7-4BB7-9219-BD89CA198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815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3F5-8EF4-49F2-B341-9D9E2D05C6C9}" type="datetimeFigureOut">
              <a:rPr lang="sk-SK" smtClean="0"/>
              <a:t>12.5.2016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1A43-D7B7-4BB7-9219-BD89CA198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380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3F5-8EF4-49F2-B341-9D9E2D05C6C9}" type="datetimeFigureOut">
              <a:rPr lang="sk-SK" smtClean="0"/>
              <a:t>12.5.2016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9E1A43-D7B7-4BB7-9219-BD89CA198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332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3F5-8EF4-49F2-B341-9D9E2D05C6C9}" type="datetimeFigureOut">
              <a:rPr lang="sk-SK" smtClean="0"/>
              <a:t>12.5.2016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9E1A43-D7B7-4BB7-9219-BD89CA198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463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3F5-8EF4-49F2-B341-9D9E2D05C6C9}" type="datetimeFigureOut">
              <a:rPr lang="sk-SK" smtClean="0"/>
              <a:t>12.5.2016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9E1A43-D7B7-4BB7-9219-BD89CA198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834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3F5-8EF4-49F2-B341-9D9E2D05C6C9}" type="datetimeFigureOut">
              <a:rPr lang="sk-SK" smtClean="0"/>
              <a:t>12.5.2016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1A43-D7B7-4BB7-9219-BD89CA198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749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3F5-8EF4-49F2-B341-9D9E2D05C6C9}" type="datetimeFigureOut">
              <a:rPr lang="sk-SK" smtClean="0"/>
              <a:t>12.5.2016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1A43-D7B7-4BB7-9219-BD89CA198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7784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3F5-8EF4-49F2-B341-9D9E2D05C6C9}" type="datetimeFigureOut">
              <a:rPr lang="sk-SK" smtClean="0"/>
              <a:t>12.5.2016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1A43-D7B7-4BB7-9219-BD89CA198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3236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3F5-8EF4-49F2-B341-9D9E2D05C6C9}" type="datetimeFigureOut">
              <a:rPr lang="sk-SK" smtClean="0"/>
              <a:t>12.5.2016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9E1A43-D7B7-4BB7-9219-BD89CA198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218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CC3F5-8EF4-49F2-B341-9D9E2D05C6C9}" type="datetimeFigureOut">
              <a:rPr lang="sk-SK" smtClean="0"/>
              <a:t>12.5.2016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09E1A43-D7B7-4BB7-9219-BD89CA1980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469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553" y="1310186"/>
            <a:ext cx="10098893" cy="255213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7200" dirty="0" smtClean="0"/>
              <a:t/>
            </a:r>
            <a:br>
              <a:rPr lang="sk-SK" sz="7200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9800" dirty="0" smtClean="0"/>
              <a:t>Živočíchy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3200" dirty="0" smtClean="0"/>
              <a:t>(Subtropické lesy)</a:t>
            </a:r>
            <a:endParaRPr lang="sk-SK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1916" y="4995080"/>
            <a:ext cx="9144000" cy="412845"/>
          </a:xfrm>
        </p:spPr>
        <p:txBody>
          <a:bodyPr>
            <a:normAutofit/>
          </a:bodyPr>
          <a:lstStyle/>
          <a:p>
            <a:r>
              <a:rPr lang="sk-SK" dirty="0" smtClean="0"/>
              <a:t>    Alexnadra Slivková    I.A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1807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8298" y="330898"/>
            <a:ext cx="8911687" cy="1280890"/>
          </a:xfrm>
        </p:spPr>
        <p:txBody>
          <a:bodyPr>
            <a:normAutofit/>
          </a:bodyPr>
          <a:lstStyle/>
          <a:p>
            <a:r>
              <a:rPr lang="sk-SK" sz="6000" dirty="0"/>
              <a:t>Makak magot</a:t>
            </a:r>
          </a:p>
        </p:txBody>
      </p:sp>
      <p:pic>
        <p:nvPicPr>
          <p:cNvPr id="1030" name="Picture 6" descr="rozšíření magota (tuniská populace je již vyhynulá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39" y="3195891"/>
            <a:ext cx="3352453" cy="345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c/ce/Gibraltar_Barbary_Macaque.jpg/800px-Gibraltar_Barbary_Maca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9335">
            <a:off x="693353" y="1742531"/>
            <a:ext cx="3652598" cy="273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78268">
            <a:off x="5329403" y="1387046"/>
            <a:ext cx="5093208" cy="2429883"/>
          </a:xfrm>
          <a:prstGeom prst="rect">
            <a:avLst/>
          </a:prstGeom>
        </p:spPr>
      </p:pic>
      <p:pic>
        <p:nvPicPr>
          <p:cNvPr id="1034" name="Picture 10" descr="http://www.jiri-novak-photo.cz/wp-content/uploads/2014/04/Makak-magot-%C4%8Di-magot-bezocas%C3%BD-Macaca-sylvanus-ml%C3%A1d%C4%9B-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304">
            <a:off x="7432017" y="3767565"/>
            <a:ext cx="4300493" cy="286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42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850" y="31723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sk-SK" sz="6700" dirty="0"/>
              <a:t>Dikobraz obecný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pic>
        <p:nvPicPr>
          <p:cNvPr id="2058" name="Picture 10" descr="http://www.zoochleby.cz/uploads/images/5985/large/001876-59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9853">
            <a:off x="6381064" y="1635348"/>
            <a:ext cx="5894048" cy="286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62875">
            <a:off x="578920" y="1751962"/>
            <a:ext cx="5285366" cy="3549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8621">
            <a:off x="5308980" y="3826777"/>
            <a:ext cx="3109699" cy="24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3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51" y="62081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sk-SK" sz="4800" dirty="0" smtClean="0"/>
              <a:t>Štrkáč diamantový</a:t>
            </a:r>
            <a:endParaRPr lang="sk-SK" sz="4800" dirty="0"/>
          </a:p>
        </p:txBody>
      </p:sp>
      <p:pic>
        <p:nvPicPr>
          <p:cNvPr id="3074" name="Picture 2" descr="http://www.birdfotos.com/misc/snakes/grand-canyon-ratler/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15" y="3926259"/>
            <a:ext cx="3951729" cy="29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aliforniaherps.com/snakes/images/catroximpclane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987">
            <a:off x="1891777" y="2016392"/>
            <a:ext cx="4812262" cy="381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6155">
            <a:off x="7815296" y="1236192"/>
            <a:ext cx="3780685" cy="235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472" y="325039"/>
            <a:ext cx="8911687" cy="1280890"/>
          </a:xfrm>
        </p:spPr>
        <p:txBody>
          <a:bodyPr>
            <a:normAutofit/>
          </a:bodyPr>
          <a:lstStyle/>
          <a:p>
            <a:r>
              <a:rPr lang="sk-SK" sz="6000" dirty="0" smtClean="0"/>
              <a:t>Gekón </a:t>
            </a:r>
            <a:r>
              <a:rPr lang="sk-SK" sz="6000" dirty="0" smtClean="0"/>
              <a:t>mramorovaný</a:t>
            </a:r>
            <a:endParaRPr lang="sk-SK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42870">
            <a:off x="8246888" y="3562707"/>
            <a:ext cx="3234785" cy="2983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48219">
            <a:off x="920796" y="2173188"/>
            <a:ext cx="3829050" cy="2809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187" y="4466089"/>
            <a:ext cx="3935146" cy="205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31881">
            <a:off x="5501619" y="1751278"/>
            <a:ext cx="4842897" cy="220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2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514" y="528575"/>
            <a:ext cx="8911687" cy="1280890"/>
          </a:xfrm>
        </p:spPr>
        <p:txBody>
          <a:bodyPr>
            <a:normAutofit/>
          </a:bodyPr>
          <a:lstStyle/>
          <a:p>
            <a:r>
              <a:rPr lang="sk-SK" sz="6000" dirty="0" smtClean="0"/>
              <a:t>Múflón</a:t>
            </a:r>
            <a:endParaRPr lang="sk-SK" sz="6000" dirty="0"/>
          </a:p>
        </p:txBody>
      </p:sp>
      <p:pic>
        <p:nvPicPr>
          <p:cNvPr id="5122" name="Picture 2" descr="Схема ареала европейского муфлона. www.scirecordbook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388" y="3527861"/>
            <a:ext cx="3013661" cy="29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1127">
            <a:off x="6999925" y="261115"/>
            <a:ext cx="4393819" cy="2929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31" y="1687497"/>
            <a:ext cx="3107425" cy="4661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1019">
            <a:off x="2838795" y="1838069"/>
            <a:ext cx="5245061" cy="38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518" y="36480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sz="6000" dirty="0"/>
              <a:t>Rybák inka</a:t>
            </a:r>
            <a:r>
              <a:rPr lang="cs-CZ" dirty="0"/>
              <a:t/>
            </a:r>
            <a:br>
              <a:rPr lang="cs-CZ" dirty="0"/>
            </a:br>
            <a:endParaRPr lang="sk-SK" dirty="0"/>
          </a:p>
        </p:txBody>
      </p:sp>
      <p:pic>
        <p:nvPicPr>
          <p:cNvPr id="6146" name="Picture 2" descr="http://www.zoonewengland.org/media/122945/IncaT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201">
            <a:off x="8604185" y="3713116"/>
            <a:ext cx="2751398" cy="275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7652">
            <a:off x="3238417" y="3605903"/>
            <a:ext cx="4796017" cy="3183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7510">
            <a:off x="5636425" y="1437460"/>
            <a:ext cx="3810000" cy="2533650"/>
          </a:xfrm>
          <a:prstGeom prst="rect">
            <a:avLst/>
          </a:prstGeom>
        </p:spPr>
      </p:pic>
      <p:pic>
        <p:nvPicPr>
          <p:cNvPr id="1026" name="Picture 2" descr="http://images.northrup.org/picture/xl/inca-tern/female-inca-tern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075">
            <a:off x="1211370" y="1510648"/>
            <a:ext cx="2995084" cy="355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660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264" y="35115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Zdroje:</a:t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•</a:t>
            </a:r>
            <a:r>
              <a:rPr lang="sk-SK" sz="1800" dirty="0" smtClean="0"/>
              <a:t>http</a:t>
            </a:r>
            <a:r>
              <a:rPr lang="sk-SK" sz="1800" dirty="0"/>
              <a:t>://www.eva-loucka.cz/2012/velky-okruh-po-spanelskem-kralovstvi-letadlem-spanelsko-2012-06-16-2012-06-27</a:t>
            </a:r>
            <a:r>
              <a:rPr lang="sk-SK" sz="1800" dirty="0" smtClean="0"/>
              <a:t>/</a:t>
            </a:r>
            <a:r>
              <a:rPr lang="sk-SK" sz="1800" dirty="0"/>
              <a:t/>
            </a:r>
            <a:br>
              <a:rPr lang="sk-SK" sz="1800" dirty="0"/>
            </a:br>
            <a:r>
              <a:rPr lang="sk-SK" sz="1800" dirty="0"/>
              <a:t/>
            </a:r>
            <a:br>
              <a:rPr lang="sk-SK" sz="1800" dirty="0"/>
            </a:br>
            <a:r>
              <a:rPr lang="sk-SK" dirty="0"/>
              <a:t>•</a:t>
            </a:r>
            <a:r>
              <a:rPr lang="sk-SK" sz="2000" dirty="0"/>
              <a:t>http://www.zoochleby.cz/dikobraz-obecny-5985</a:t>
            </a:r>
            <a:r>
              <a:rPr lang="sk-SK" sz="2000" dirty="0" smtClean="0"/>
              <a:t>/</a:t>
            </a:r>
            <a:br>
              <a:rPr lang="sk-SK" sz="2000" dirty="0" smtClean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4000" dirty="0"/>
              <a:t>•</a:t>
            </a:r>
            <a:r>
              <a:rPr lang="sk-SK" sz="2000" dirty="0"/>
              <a:t>http://drienican.sk/tag/na-cunder-1981/page/4</a:t>
            </a:r>
            <a:r>
              <a:rPr lang="sk-SK" sz="2000" dirty="0" smtClean="0"/>
              <a:t>/</a:t>
            </a:r>
            <a:br>
              <a:rPr lang="sk-SK" sz="2000" dirty="0" smtClean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4000" dirty="0" smtClean="0"/>
              <a:t>•</a:t>
            </a:r>
            <a:r>
              <a:rPr lang="sk-SK" sz="2000" dirty="0" smtClean="0"/>
              <a:t>http</a:t>
            </a:r>
            <a:r>
              <a:rPr lang="sk-SK" sz="2000" dirty="0"/>
              <a:t>://</a:t>
            </a:r>
            <a:r>
              <a:rPr lang="sk-SK" sz="2000" dirty="0" smtClean="0"/>
              <a:t>www.zoonewengland.org/stone-zoo/our-animals/birds/inca-tern</a:t>
            </a:r>
            <a:br>
              <a:rPr lang="sk-SK" sz="2000" dirty="0" smtClean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dirty="0"/>
              <a:t>•</a:t>
            </a:r>
            <a:r>
              <a:rPr lang="sk-SK" sz="2000" dirty="0"/>
              <a:t>http://</a:t>
            </a:r>
            <a:r>
              <a:rPr lang="sk-SK" sz="2000" dirty="0" smtClean="0"/>
              <a:t>www.arod.com.au/arod/reptilia/Squamata/Gekkonidae/Christinus/m</a:t>
            </a:r>
            <a:br>
              <a:rPr lang="sk-SK" sz="2000" dirty="0" smtClean="0"/>
            </a:br>
            <a:r>
              <a:rPr lang="sk-SK" sz="2000" dirty="0" smtClean="0"/>
              <a:t>armoratus</a:t>
            </a:r>
            <a:br>
              <a:rPr lang="sk-SK" sz="2000" dirty="0" smtClean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4000" dirty="0" smtClean="0"/>
              <a:t>•</a:t>
            </a:r>
            <a:r>
              <a:rPr lang="sk-SK" sz="2000" dirty="0" smtClean="0"/>
              <a:t>http</a:t>
            </a:r>
            <a:r>
              <a:rPr lang="sk-SK" sz="2000" dirty="0"/>
              <a:t>://www.iucnredlist.org/details/22694834/0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204280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128" y="2889638"/>
            <a:ext cx="10153483" cy="1280890"/>
          </a:xfrm>
        </p:spPr>
        <p:txBody>
          <a:bodyPr>
            <a:noAutofit/>
          </a:bodyPr>
          <a:lstStyle/>
          <a:p>
            <a:r>
              <a:rPr lang="sk-SK" sz="6000" dirty="0" smtClean="0"/>
              <a:t>ĎAKUJEM ZA POZORNOSŤ!</a:t>
            </a:r>
            <a:endParaRPr lang="sk-SK" sz="6000" dirty="0"/>
          </a:p>
        </p:txBody>
      </p:sp>
    </p:spTree>
    <p:extLst>
      <p:ext uri="{BB962C8B-B14F-4D97-AF65-F5344CB8AC3E}">
        <p14:creationId xmlns:p14="http://schemas.microsoft.com/office/powerpoint/2010/main" val="111201017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494</TotalTime>
  <Words>21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  Živočíchy (Subtropické lesy)</vt:lpstr>
      <vt:lpstr>Makak magot</vt:lpstr>
      <vt:lpstr>Dikobraz obecný </vt:lpstr>
      <vt:lpstr>Štrkáč diamantový</vt:lpstr>
      <vt:lpstr>Gekón mramorovaný</vt:lpstr>
      <vt:lpstr>Múflón</vt:lpstr>
      <vt:lpstr>Rybák inka </vt:lpstr>
      <vt:lpstr>Zdroje:  •http://www.eva-loucka.cz/2012/velky-okruh-po-spanelskem-kralovstvi-letadlem-spanelsko-2012-06-16-2012-06-27/  •http://www.zoochleby.cz/dikobraz-obecny-5985/  •http://drienican.sk/tag/na-cunder-1981/page/4/  •http://www.zoonewengland.org/stone-zoo/our-animals/birds/inca-tern  •http://www.arod.com.au/arod/reptilia/Squamata/Gekkonidae/Christinus/m armoratus  •http://www.iucnredlist.org/details/22694834/0</vt:lpstr>
      <vt:lpstr>ĎAKUJEM ZA POZORNOSŤ!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Živočíchy (Subtropické lesy)</dc:title>
  <dc:creator>Sašen _</dc:creator>
  <cp:lastModifiedBy>Sašen _</cp:lastModifiedBy>
  <cp:revision>16</cp:revision>
  <dcterms:created xsi:type="dcterms:W3CDTF">2016-05-12T11:37:03Z</dcterms:created>
  <dcterms:modified xsi:type="dcterms:W3CDTF">2016-05-12T19:55:43Z</dcterms:modified>
</cp:coreProperties>
</file>