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69" r:id="rId14"/>
    <p:sldId id="276" r:id="rId15"/>
    <p:sldId id="262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5FD6B8-899E-4C6E-A771-1C865A6166ED}" type="datetimeFigureOut">
              <a:rPr lang="sk-SK" smtClean="0"/>
              <a:pPr/>
              <a:t>18.11.2018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69B60-EE44-4D80-B43C-E2A1B59AB904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smtClean="0"/>
              <a:t>https://www.ckvt.sk/aktuality/tipy-na-vylety-a-zaujimavosti-v-chorvatsku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69B60-EE44-4D80-B43C-E2A1B59AB904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8624-4C36-407C-810D-774F6AC30C6A}" type="datetimeFigureOut">
              <a:rPr lang="sk-SK" smtClean="0"/>
              <a:pPr/>
              <a:t>18.11.2018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5A83-BA3F-484B-9DF3-5A8DDE0CA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8624-4C36-407C-810D-774F6AC30C6A}" type="datetimeFigureOut">
              <a:rPr lang="sk-SK" smtClean="0"/>
              <a:pPr/>
              <a:t>18.11.2018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5A83-BA3F-484B-9DF3-5A8DDE0CA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8624-4C36-407C-810D-774F6AC30C6A}" type="datetimeFigureOut">
              <a:rPr lang="sk-SK" smtClean="0"/>
              <a:pPr/>
              <a:t>18.11.2018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5A83-BA3F-484B-9DF3-5A8DDE0CA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8624-4C36-407C-810D-774F6AC30C6A}" type="datetimeFigureOut">
              <a:rPr lang="sk-SK" smtClean="0"/>
              <a:pPr/>
              <a:t>18.11.2018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5A83-BA3F-484B-9DF3-5A8DDE0CA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8624-4C36-407C-810D-774F6AC30C6A}" type="datetimeFigureOut">
              <a:rPr lang="sk-SK" smtClean="0"/>
              <a:pPr/>
              <a:t>18.11.2018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5A83-BA3F-484B-9DF3-5A8DDE0CA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8624-4C36-407C-810D-774F6AC30C6A}" type="datetimeFigureOut">
              <a:rPr lang="sk-SK" smtClean="0"/>
              <a:pPr/>
              <a:t>18.11.2018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5A83-BA3F-484B-9DF3-5A8DDE0CA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8624-4C36-407C-810D-774F6AC30C6A}" type="datetimeFigureOut">
              <a:rPr lang="sk-SK" smtClean="0"/>
              <a:pPr/>
              <a:t>18.11.2018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5A83-BA3F-484B-9DF3-5A8DDE0CA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8624-4C36-407C-810D-774F6AC30C6A}" type="datetimeFigureOut">
              <a:rPr lang="sk-SK" smtClean="0"/>
              <a:pPr/>
              <a:t>18.11.2018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5A83-BA3F-484B-9DF3-5A8DDE0CA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8624-4C36-407C-810D-774F6AC30C6A}" type="datetimeFigureOut">
              <a:rPr lang="sk-SK" smtClean="0"/>
              <a:pPr/>
              <a:t>18.11.2018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5A83-BA3F-484B-9DF3-5A8DDE0CA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8624-4C36-407C-810D-774F6AC30C6A}" type="datetimeFigureOut">
              <a:rPr lang="sk-SK" smtClean="0"/>
              <a:pPr/>
              <a:t>18.11.2018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5A83-BA3F-484B-9DF3-5A8DDE0CA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88624-4C36-407C-810D-774F6AC30C6A}" type="datetimeFigureOut">
              <a:rPr lang="sk-SK" smtClean="0"/>
              <a:pPr/>
              <a:t>18.11.2018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05A83-BA3F-484B-9DF3-5A8DDE0CA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88624-4C36-407C-810D-774F6AC30C6A}" type="datetimeFigureOut">
              <a:rPr lang="sk-SK" smtClean="0"/>
              <a:pPr/>
              <a:t>18.11.2018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05A83-BA3F-484B-9DF3-5A8DDE0CA898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Velebit" TargetMode="External"/><Relationship Id="rId2" Type="http://schemas.openxmlformats.org/officeDocument/2006/relationships/hyperlink" Target="http://www.geografia-cestovneho-ruchu.estranky.sk/clanky/geografia-cestovneho-ruchu-europy/chorvatsk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ny.sk/chorvatsko-info-cestovanie.htm" TargetMode="External"/><Relationship Id="rId5" Type="http://schemas.openxmlformats.org/officeDocument/2006/relationships/hyperlink" Target="http://xdovolenka.sk/chorvatsko/narodne-parky/paklenica/" TargetMode="External"/><Relationship Id="rId4" Type="http://schemas.openxmlformats.org/officeDocument/2006/relationships/hyperlink" Target="https://www.google.sk/search?q=narodny+park+paklenica&amp;rlz=1C1AWUB_enSK741SK741&amp;source=lnms&amp;tbm=isch&amp;sa=X&amp;ved=0ahUKEwidwrDVgN7eAhUQKywKHaZbAZIQ_AUIDigB&amp;biw=1517&amp;bih=675#imgrc=iDNc0hyISuODiM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 descr="1024px-Flag_of_Croatia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71472" y="214290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5400" b="1" dirty="0" smtClean="0"/>
              <a:t>Chorvátsko</a:t>
            </a:r>
            <a:endParaRPr lang="sk-SK" sz="5400" b="1" dirty="0"/>
          </a:p>
        </p:txBody>
      </p:sp>
      <p:sp>
        <p:nvSpPr>
          <p:cNvPr id="6" name="BlokTextu 5"/>
          <p:cNvSpPr txBox="1"/>
          <p:nvPr/>
        </p:nvSpPr>
        <p:spPr>
          <a:xfrm>
            <a:off x="7429520" y="6211669"/>
            <a:ext cx="22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Amy</a:t>
            </a:r>
            <a:r>
              <a:rPr lang="sk-SK" dirty="0" smtClean="0"/>
              <a:t> </a:t>
            </a:r>
            <a:r>
              <a:rPr lang="sk-SK" dirty="0" err="1" smtClean="0"/>
              <a:t>Kručayová</a:t>
            </a:r>
            <a:endParaRPr lang="sk-SK" dirty="0" smtClean="0"/>
          </a:p>
          <a:p>
            <a:r>
              <a:rPr lang="sk-SK" dirty="0" smtClean="0"/>
              <a:t>3.D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800px-Plitvice_lak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0"/>
            <a:ext cx="4572032" cy="6858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5000596" y="2143116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   </a:t>
            </a:r>
            <a:r>
              <a:rPr lang="sk-SK" sz="3200" i="1" dirty="0" smtClean="0"/>
              <a:t>Národný park</a:t>
            </a:r>
            <a:endParaRPr lang="en-US" sz="3200" i="1" dirty="0" smtClean="0"/>
          </a:p>
          <a:p>
            <a:r>
              <a:rPr lang="sk-SK" sz="3200" i="1" dirty="0" smtClean="0"/>
              <a:t> </a:t>
            </a:r>
            <a:r>
              <a:rPr lang="en-US" sz="3200" i="1" dirty="0" smtClean="0"/>
              <a:t>   </a:t>
            </a:r>
            <a:r>
              <a:rPr lang="sk-SK" sz="3200" i="1" dirty="0" err="1" smtClean="0"/>
              <a:t>Plitvické</a:t>
            </a:r>
            <a:r>
              <a:rPr lang="sk-SK" sz="3200" i="1" dirty="0" smtClean="0"/>
              <a:t> </a:t>
            </a:r>
            <a:r>
              <a:rPr lang="sk-SK" sz="3200" i="1" dirty="0" smtClean="0"/>
              <a:t>jazerá</a:t>
            </a:r>
          </a:p>
          <a:p>
            <a:endParaRPr lang="sk-SK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800px-Maslenicki_mostovi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8501122" cy="4786346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357290" y="5786454"/>
            <a:ext cx="72152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i="1" dirty="0" err="1" smtClean="0"/>
              <a:t>Velebit</a:t>
            </a:r>
            <a:r>
              <a:rPr lang="en-US" sz="3200" i="1" dirty="0" smtClean="0"/>
              <a:t> (</a:t>
            </a:r>
            <a:r>
              <a:rPr lang="en-US" sz="3200" i="1" dirty="0" err="1" smtClean="0"/>
              <a:t>Zadar</a:t>
            </a:r>
            <a:r>
              <a:rPr lang="en-US" sz="3200" i="1" dirty="0" smtClean="0"/>
              <a:t>)</a:t>
            </a:r>
            <a:endParaRPr lang="sk-SK" sz="3200" i="1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obrazok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2314683" cy="3571876"/>
          </a:xfrm>
          <a:prstGeom prst="rect">
            <a:avLst/>
          </a:prstGeom>
        </p:spPr>
      </p:pic>
      <p:pic>
        <p:nvPicPr>
          <p:cNvPr id="3" name="Obrázok 2" descr="narodny-park-paklenica-chorvats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4000504"/>
            <a:ext cx="4762500" cy="2643182"/>
          </a:xfrm>
          <a:prstGeom prst="rect">
            <a:avLst/>
          </a:prstGeom>
        </p:spPr>
      </p:pic>
      <p:pic>
        <p:nvPicPr>
          <p:cNvPr id="4" name="Obrázok 3" descr="paklenice_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42852"/>
            <a:ext cx="5572132" cy="3714755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5929322" y="4714884"/>
            <a:ext cx="2571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/>
              <a:t>N</a:t>
            </a:r>
            <a:r>
              <a:rPr lang="en-US" sz="3200" i="1" dirty="0" smtClean="0"/>
              <a:t>P</a:t>
            </a:r>
            <a:r>
              <a:rPr lang="sk-SK" sz="3200" i="1" dirty="0" smtClean="0"/>
              <a:t> P</a:t>
            </a:r>
            <a:r>
              <a:rPr lang="en-US" sz="3200" i="1" dirty="0" err="1" smtClean="0"/>
              <a:t>aklenica</a:t>
            </a:r>
            <a:endParaRPr lang="sk-SK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     </a:t>
            </a:r>
            <a:r>
              <a:rPr lang="sk-SK" b="1" dirty="0" smtClean="0"/>
              <a:t>Med</a:t>
            </a:r>
            <a:r>
              <a:rPr lang="sk-SK" b="1" dirty="0" smtClean="0"/>
              <a:t>:</a:t>
            </a:r>
            <a:r>
              <a:rPr lang="sk-SK" dirty="0" smtClean="0"/>
              <a:t> čistá príroda, horstvá, lúky a lesy sú ideálnym prostredím pre včely. Aj med je preto častým „podarúnkom“, ktorý návštevníci nosia svojim známym i rodinám. V Chorvátsku veľmi obľúbený, u nás o čosi menej typický je hlavne šalviový med.</a:t>
            </a:r>
            <a:br>
              <a:rPr lang="sk-SK" dirty="0" smtClean="0"/>
            </a:br>
            <a:r>
              <a:rPr lang="sk-SK" b="1" dirty="0" smtClean="0"/>
              <a:t>Džemy:</a:t>
            </a:r>
            <a:r>
              <a:rPr lang="sk-SK" dirty="0" smtClean="0"/>
              <a:t> nájdete tu všetky druhy ovocných lekvárov a marmelád, ale aj menej tradičné figové lahôdky.</a:t>
            </a:r>
            <a:br>
              <a:rPr lang="sk-SK" dirty="0" smtClean="0"/>
            </a:br>
            <a:r>
              <a:rPr lang="sk-SK" b="1" dirty="0" smtClean="0"/>
              <a:t>Levanduľa</a:t>
            </a:r>
            <a:r>
              <a:rPr lang="sk-SK" dirty="0" smtClean="0"/>
              <a:t> a produkty z nej, ale aj rôzne iné bylinky a bylinné produkty.</a:t>
            </a:r>
            <a:br>
              <a:rPr lang="sk-SK" dirty="0" smtClean="0"/>
            </a:br>
            <a:r>
              <a:rPr lang="sk-SK" b="1" dirty="0" smtClean="0"/>
              <a:t>Rakija</a:t>
            </a:r>
            <a:r>
              <a:rPr lang="sk-SK" dirty="0" smtClean="0"/>
              <a:t> - pálenka</a:t>
            </a:r>
            <a:br>
              <a:rPr lang="sk-SK" dirty="0" smtClean="0"/>
            </a:br>
            <a:r>
              <a:rPr lang="sk-SK" b="1" dirty="0" smtClean="0"/>
              <a:t>Olivový olej:</a:t>
            </a:r>
            <a:r>
              <a:rPr lang="sk-SK" dirty="0" smtClean="0"/>
              <a:t> Istria, Dalmácia. Okrem oleja, základu tunajšej kuchyne, môžete priateľom doniesť aj olivové mydlá, ktoré sa tu tiež hojne vyrábajú.</a:t>
            </a:r>
            <a:br>
              <a:rPr lang="sk-SK" dirty="0" smtClean="0"/>
            </a:br>
            <a:r>
              <a:rPr lang="sk-SK" b="1" dirty="0" err="1" smtClean="0"/>
              <a:t>Pagská</a:t>
            </a:r>
            <a:r>
              <a:rPr lang="sk-SK" b="1" dirty="0" smtClean="0"/>
              <a:t> čipka:</a:t>
            </a:r>
            <a:r>
              <a:rPr lang="sk-SK" dirty="0" smtClean="0"/>
              <a:t> </a:t>
            </a:r>
            <a:r>
              <a:rPr lang="sk-SK" dirty="0" err="1" smtClean="0"/>
              <a:t>Pag</a:t>
            </a:r>
            <a:r>
              <a:rPr lang="sk-SK" dirty="0" smtClean="0"/>
              <a:t> – ručné práce</a:t>
            </a:r>
            <a:br>
              <a:rPr lang="sk-SK" dirty="0" smtClean="0"/>
            </a:br>
            <a:r>
              <a:rPr lang="sk-SK" b="1" dirty="0" smtClean="0"/>
              <a:t>Vyšívané dečky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b="1" dirty="0" smtClean="0"/>
              <a:t>Keramika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928662" y="500042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/>
              <a:t>Naj</a:t>
            </a:r>
            <a:r>
              <a:rPr lang="sk-SK" sz="4000" i="1" dirty="0" smtClean="0"/>
              <a:t>častejšie suveníry</a:t>
            </a:r>
            <a:endParaRPr lang="sk-SK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i="1" dirty="0" smtClean="0"/>
              <a:t>Zdroje</a:t>
            </a:r>
            <a:endParaRPr lang="sk-SK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www.geografia-cestovneho-ruchu.estranky.sk/clanky/geografia-cestovneho-ruchu-europy/chorvatsko.html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https://</a:t>
            </a:r>
            <a:r>
              <a:rPr lang="sk-SK" dirty="0" smtClean="0">
                <a:hlinkClick r:id="rId3"/>
              </a:rPr>
              <a:t>sk.wikipedia.org/wiki/Velebit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https://www.google.sk/search?q=narodny+park+paklenica&amp;rlz=1C1AWUB_enSK741SK741&amp;source=lnms&amp;tbm=isch&amp;sa=X&amp;ved=0ahUKEwidwrDVgN7eAhUQKywKHaZbAZIQ_AUIDigB&amp;biw=1517&amp;bih=675#imgrc=iDNc0hyISuODiM</a:t>
            </a:r>
            <a:r>
              <a:rPr lang="sk-SK" dirty="0" smtClean="0"/>
              <a:t>:</a:t>
            </a:r>
          </a:p>
          <a:p>
            <a:r>
              <a:rPr lang="sk-SK" dirty="0" smtClean="0">
                <a:hlinkClick r:id="rId5"/>
              </a:rPr>
              <a:t>http://xdovolenka.sk/chorvatsko/narodne-parky/paklenica</a:t>
            </a:r>
            <a:r>
              <a:rPr lang="sk-SK" dirty="0" smtClean="0">
                <a:hlinkClick r:id="rId5"/>
              </a:rPr>
              <a:t>/</a:t>
            </a:r>
            <a:endParaRPr lang="sk-SK" dirty="0" smtClean="0"/>
          </a:p>
          <a:p>
            <a:r>
              <a:rPr lang="sk-SK" dirty="0" smtClean="0">
                <a:hlinkClick r:id="rId6"/>
              </a:rPr>
              <a:t>http://</a:t>
            </a:r>
            <a:r>
              <a:rPr lang="sk-SK" dirty="0" smtClean="0">
                <a:hlinkClick r:id="rId6"/>
              </a:rPr>
              <a:t>www.reny.sk/chorvatsko-info-cestovanie.htm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071538" y="2500306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i="1" dirty="0" smtClean="0">
                <a:solidFill>
                  <a:srgbClr val="FF0000"/>
                </a:solidFill>
              </a:rPr>
              <a:t>Ďakujem za pozornosť</a:t>
            </a:r>
            <a:endParaRPr lang="sk-SK" sz="4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depositphotos_40920767-stock-illustration-map-of-croat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15" y="0"/>
            <a:ext cx="753497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morske-varhany-zadar-sea-organ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214290"/>
            <a:ext cx="6643702" cy="6357982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6715140" y="2143116"/>
            <a:ext cx="18573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/>
              <a:t>Morské </a:t>
            </a:r>
            <a:r>
              <a:rPr lang="sk-SK" sz="3200" i="1" dirty="0" err="1" smtClean="0"/>
              <a:t>varhany</a:t>
            </a:r>
            <a:endParaRPr lang="sk-SK" sz="3200" i="1" dirty="0" smtClean="0"/>
          </a:p>
          <a:p>
            <a:r>
              <a:rPr lang="sk-SK" sz="3200" i="1" dirty="0" smtClean="0"/>
              <a:t>(</a:t>
            </a:r>
            <a:r>
              <a:rPr lang="sk-SK" sz="3200" i="1" dirty="0" err="1" smtClean="0"/>
              <a:t>Morske</a:t>
            </a:r>
            <a:r>
              <a:rPr lang="sk-SK" sz="3200" i="1" dirty="0" smtClean="0"/>
              <a:t> </a:t>
            </a:r>
            <a:r>
              <a:rPr lang="sk-SK" sz="3200" i="1" dirty="0" err="1" smtClean="0"/>
              <a:t>orgulje</a:t>
            </a:r>
            <a:r>
              <a:rPr lang="sk-SK" sz="3200" i="1" dirty="0" smtClean="0"/>
              <a:t>)</a:t>
            </a:r>
          </a:p>
          <a:p>
            <a:r>
              <a:rPr lang="sk-SK" sz="3200" i="1" dirty="0" err="1" smtClean="0"/>
              <a:t>Zadar</a:t>
            </a:r>
            <a:endParaRPr lang="sk-SK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zadar-greeting-to-the-sun-1-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28604"/>
            <a:ext cx="8636000" cy="575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 descr="Peristyle_of_Diocletian's_Palace,_Split_(1190811622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85728"/>
            <a:ext cx="7215238" cy="4777277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857356" y="5500702"/>
            <a:ext cx="50006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err="1" smtClean="0"/>
              <a:t>Diokleciánov</a:t>
            </a:r>
            <a:r>
              <a:rPr lang="sk-SK" sz="3200" i="1" dirty="0" smtClean="0"/>
              <a:t> </a:t>
            </a:r>
            <a:r>
              <a:rPr lang="sk-SK" sz="3200" i="1" dirty="0" smtClean="0"/>
              <a:t>palác (</a:t>
            </a:r>
            <a:r>
              <a:rPr lang="sk-SK" sz="3200" i="1" dirty="0" err="1" smtClean="0"/>
              <a:t>Split</a:t>
            </a:r>
            <a:r>
              <a:rPr lang="sk-SK" sz="3200" i="1" dirty="0" smtClean="0"/>
              <a:t>)</a:t>
            </a:r>
            <a:endParaRPr lang="sk-SK" sz="3200" i="1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800px-Biograd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85728"/>
            <a:ext cx="7358082" cy="5072098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857356" y="5715016"/>
            <a:ext cx="53578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err="1" smtClean="0"/>
              <a:t>Biograd</a:t>
            </a:r>
            <a:r>
              <a:rPr lang="sk-SK" sz="3200" i="1" dirty="0" smtClean="0"/>
              <a:t> na </a:t>
            </a:r>
            <a:r>
              <a:rPr lang="sk-SK" sz="3200" i="1" dirty="0" smtClean="0"/>
              <a:t>Moru </a:t>
            </a:r>
            <a:r>
              <a:rPr lang="en-US" sz="3200" i="1" dirty="0" smtClean="0"/>
              <a:t>(</a:t>
            </a:r>
            <a:r>
              <a:rPr lang="en-US" sz="3200" i="1" dirty="0" err="1" smtClean="0"/>
              <a:t>Zadar</a:t>
            </a:r>
            <a:r>
              <a:rPr lang="en-US" sz="3200" i="1" dirty="0" smtClean="0"/>
              <a:t>)</a:t>
            </a:r>
            <a:endParaRPr lang="sk-SK" sz="3200" i="1" dirty="0" smtClean="0"/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1280px-Croatia_Pula_Amphitheatre_2014-10-11_11-04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00042"/>
            <a:ext cx="8572528" cy="4464844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928794" y="5429264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/>
              <a:t>Rímsky amfiteáter v </a:t>
            </a:r>
            <a:r>
              <a:rPr lang="sk-SK" sz="3200" i="1" dirty="0" err="1" smtClean="0"/>
              <a:t>Pule</a:t>
            </a:r>
            <a:endParaRPr lang="sk-SK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800px-Krka_Skradinski_bu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428604"/>
            <a:ext cx="7620000" cy="464345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1142976" y="5643578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i="1" dirty="0" smtClean="0">
                <a:latin typeface="+mj-lt"/>
              </a:rPr>
              <a:t>Národný park </a:t>
            </a:r>
            <a:r>
              <a:rPr lang="sk-SK" sz="3200" i="1" dirty="0" err="1" smtClean="0">
                <a:latin typeface="+mj-lt"/>
              </a:rPr>
              <a:t>Krka</a:t>
            </a:r>
            <a:endParaRPr lang="sk-SK" sz="32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800px-Cathedral_of_St._James,_Sibenik1_(js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0"/>
            <a:ext cx="4500738" cy="6858000"/>
          </a:xfrm>
          <a:prstGeom prst="rect">
            <a:avLst/>
          </a:prstGeom>
        </p:spPr>
      </p:pic>
      <p:sp>
        <p:nvSpPr>
          <p:cNvPr id="3" name="BlokTextu 2"/>
          <p:cNvSpPr txBox="1"/>
          <p:nvPr/>
        </p:nvSpPr>
        <p:spPr>
          <a:xfrm>
            <a:off x="5786446" y="2357430"/>
            <a:ext cx="314327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i="1" dirty="0" smtClean="0"/>
              <a:t>Katedrála svätého Jakuba (</a:t>
            </a:r>
            <a:r>
              <a:rPr lang="sk-SK" sz="3200" i="1" dirty="0" err="1" smtClean="0"/>
              <a:t>Šibenik</a:t>
            </a:r>
            <a:r>
              <a:rPr lang="sk-SK" sz="3200" i="1" dirty="0" smtClean="0"/>
              <a:t>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46</TotalTime>
  <Words>80</Words>
  <Application>Microsoft Office PowerPoint</Application>
  <PresentationFormat>Prezentácia na obrazovke (4:3)</PresentationFormat>
  <Paragraphs>26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Zdroje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spravca</dc:creator>
  <cp:lastModifiedBy>spravca</cp:lastModifiedBy>
  <cp:revision>6</cp:revision>
  <dcterms:created xsi:type="dcterms:W3CDTF">2018-09-26T07:25:20Z</dcterms:created>
  <dcterms:modified xsi:type="dcterms:W3CDTF">2018-11-18T13:14:22Z</dcterms:modified>
</cp:coreProperties>
</file>