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4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5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4" autoAdjust="0"/>
    <p:restoredTop sz="94660"/>
  </p:normalViewPr>
  <p:slideViewPr>
    <p:cSldViewPr>
      <p:cViewPr varScale="1">
        <p:scale>
          <a:sx n="100" d="100"/>
          <a:sy n="100" d="100"/>
        </p:scale>
        <p:origin x="2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3837-3D43-4A8D-A83C-DCD3B976C05E}" type="datetimeFigureOut">
              <a:rPr lang="sk-SK" smtClean="0"/>
              <a:pPr/>
              <a:t>26. 11. 2018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D5D86-5DAC-468F-AED5-96EF0504411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110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ty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D5D86-5DAC-468F-AED5-96EF05044114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ja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D5D86-5DAC-468F-AED5-96EF05044114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ty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D5D86-5DAC-468F-AED5-96EF05044114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ja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D5D86-5DAC-468F-AED5-96EF05044114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ty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D5D86-5DAC-468F-AED5-96EF05044114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ja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D5D86-5DAC-468F-AED5-96EF05044114}" type="slidenum">
              <a:rPr lang="sk-SK" smtClean="0"/>
              <a:pPr/>
              <a:t>8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ty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D5D86-5DAC-468F-AED5-96EF05044114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mtClean="0"/>
              <a:t>ja</a:t>
            </a: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D5D86-5DAC-468F-AED5-96EF05044114}" type="slidenum">
              <a:rPr lang="sk-SK" smtClean="0"/>
              <a:pPr/>
              <a:t>10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8BFF-A943-4781-97D5-9611406BF451}" type="datetimeFigureOut">
              <a:rPr lang="sk-SK" smtClean="0"/>
              <a:pPr/>
              <a:t>26. 11. 2018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D14E2B2-E5E7-4145-8EE3-8DC3E950C4F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8BFF-A943-4781-97D5-9611406BF451}" type="datetimeFigureOut">
              <a:rPr lang="sk-SK" smtClean="0"/>
              <a:pPr/>
              <a:t>26. 11. 2018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E2B2-E5E7-4145-8EE3-8DC3E950C4F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8BFF-A943-4781-97D5-9611406BF451}" type="datetimeFigureOut">
              <a:rPr lang="sk-SK" smtClean="0"/>
              <a:pPr/>
              <a:t>26. 11. 2018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E2B2-E5E7-4145-8EE3-8DC3E950C4F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8BFF-A943-4781-97D5-9611406BF451}" type="datetimeFigureOut">
              <a:rPr lang="sk-SK" smtClean="0"/>
              <a:pPr/>
              <a:t>26. 11. 2018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D14E2B2-E5E7-4145-8EE3-8DC3E950C4F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8BFF-A943-4781-97D5-9611406BF451}" type="datetimeFigureOut">
              <a:rPr lang="sk-SK" smtClean="0"/>
              <a:pPr/>
              <a:t>26. 11. 2018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E2B2-E5E7-4145-8EE3-8DC3E950C4F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8BFF-A943-4781-97D5-9611406BF451}" type="datetimeFigureOut">
              <a:rPr lang="sk-SK" smtClean="0"/>
              <a:pPr/>
              <a:t>26. 11. 2018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E2B2-E5E7-4145-8EE3-8DC3E950C4F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8BFF-A943-4781-97D5-9611406BF451}" type="datetimeFigureOut">
              <a:rPr lang="sk-SK" smtClean="0"/>
              <a:pPr/>
              <a:t>26. 11. 2018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D14E2B2-E5E7-4145-8EE3-8DC3E950C4F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8BFF-A943-4781-97D5-9611406BF451}" type="datetimeFigureOut">
              <a:rPr lang="sk-SK" smtClean="0"/>
              <a:pPr/>
              <a:t>26. 11. 2018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E2B2-E5E7-4145-8EE3-8DC3E950C4F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8BFF-A943-4781-97D5-9611406BF451}" type="datetimeFigureOut">
              <a:rPr lang="sk-SK" smtClean="0"/>
              <a:pPr/>
              <a:t>26. 11. 2018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E2B2-E5E7-4145-8EE3-8DC3E950C4F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8BFF-A943-4781-97D5-9611406BF451}" type="datetimeFigureOut">
              <a:rPr lang="sk-SK" smtClean="0"/>
              <a:pPr/>
              <a:t>26. 11. 2018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E2B2-E5E7-4145-8EE3-8DC3E950C4F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8BFF-A943-4781-97D5-9611406BF451}" type="datetimeFigureOut">
              <a:rPr lang="sk-SK" smtClean="0"/>
              <a:pPr/>
              <a:t>26. 11. 2018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E2B2-E5E7-4145-8EE3-8DC3E950C4F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4A18BFF-A943-4781-97D5-9611406BF451}" type="datetimeFigureOut">
              <a:rPr lang="sk-SK" smtClean="0"/>
              <a:pPr/>
              <a:t>26. 11. 2018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D14E2B2-E5E7-4145-8EE3-8DC3E950C4F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eferaty.atlas.sk/vseobecne-humanitne/nauka-o-spolocnosti/22154/rodinne-pravo" TargetMode="External"/><Relationship Id="rId2" Type="http://schemas.openxmlformats.org/officeDocument/2006/relationships/hyperlink" Target="http://referaty-seminarky.sk/rodinne-pravo-poznamky/?fbclid=IwAR0cK6jA-y52PjDdGFS-AQ0zEJCjVus8EFeCUH0oTsKDHzBr8xI1D0sy9_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liskova.sk/vyporiadanie-majetkovych-vztahov-manzelov-bsm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1196752"/>
            <a:ext cx="8458200" cy="1222375"/>
          </a:xfrm>
        </p:spPr>
        <p:txBody>
          <a:bodyPr>
            <a:normAutofit/>
          </a:bodyPr>
          <a:lstStyle/>
          <a:p>
            <a:r>
              <a:rPr lang="sk-SK" sz="6000" dirty="0" smtClean="0">
                <a:latin typeface="Times New Roman" pitchFamily="18" charset="0"/>
                <a:cs typeface="Times New Roman" pitchFamily="18" charset="0"/>
              </a:rPr>
              <a:t>Rodinné právo</a:t>
            </a:r>
            <a:endParaRPr lang="sk-SK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2420888"/>
            <a:ext cx="8458200" cy="914400"/>
          </a:xfrm>
        </p:spPr>
        <p:txBody>
          <a:bodyPr>
            <a:normAutofit/>
          </a:bodyPr>
          <a:lstStyle/>
          <a:p>
            <a:r>
              <a:rPr lang="sk-SK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Vzťah medzi manželmi</a:t>
            </a:r>
            <a:endParaRPr lang="sk-SK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7020272" y="5349630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Soňa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Dziaková</a:t>
            </a: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Amy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Kručayová</a:t>
            </a: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3.D GJAR</a:t>
            </a:r>
            <a:endParaRPr lang="sk-SK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840435"/>
          </a:xfrm>
        </p:spPr>
        <p:txBody>
          <a:bodyPr>
            <a:noAutofit/>
          </a:bodyPr>
          <a:lstStyle/>
          <a:p>
            <a:r>
              <a:rPr lang="sk-SK" sz="2400" dirty="0">
                <a:latin typeface="Times New Roman" pitchFamily="18" charset="0"/>
                <a:cs typeface="Times New Roman" pitchFamily="18" charset="0"/>
              </a:rPr>
              <a:t>b) majetkovej povahy: 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k-SK" sz="2400" dirty="0">
                <a:latin typeface="Times New Roman" pitchFamily="18" charset="0"/>
                <a:cs typeface="Times New Roman" pitchFamily="18" charset="0"/>
              </a:rPr>
              <a:t> manželstve existuje bezpodielové spoluvlastníctvo. V bezpodielovom vlastníctve manželov je všetko, čo môže byť predmetom vlastníctva a čo nadobudol niektorý z manželov za trvania manželstva, s výnimkou vecí získaných dedičstvom alebo 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darom. </a:t>
            </a:r>
            <a:r>
              <a:rPr lang="sk-SK" sz="2400" dirty="0">
                <a:latin typeface="Times New Roman" pitchFamily="18" charset="0"/>
                <a:cs typeface="Times New Roman" pitchFamily="18" charset="0"/>
              </a:rPr>
              <a:t>Zánikom manželstva zaniká aj bezpodielové spoluvlastníctvo manželov. 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400" dirty="0">
                <a:latin typeface="Times New Roman" pitchFamily="18" charset="0"/>
                <a:cs typeface="Times New Roman" pitchFamily="18" charset="0"/>
              </a:rPr>
              <a:t>Bezpodielové spoluvlastníctvo upravuje Občiansky zákonník.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2400" dirty="0" smtClean="0">
                <a:latin typeface="Times New Roman" pitchFamily="18" charset="0"/>
                <a:cs typeface="Times New Roman" pitchFamily="18" charset="0"/>
              </a:rPr>
            </a:br>
            <a:endParaRPr lang="sk-SK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Zdroje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http://referaty-seminarky.sk/rodinne-pravo-poznamky/?fbclid=IwAR0cK6jA-y52PjDdGFS-AQ0zEJCjVus8EFeCUH0oTsKDHzBr8xI1D0sy9_g</a:t>
            </a:r>
            <a:endParaRPr lang="sk-SK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http://referaty.atlas.sk/vseobecne-humanitne/nauka-o-spolocnosti/22154/rodinne-pravo</a:t>
            </a:r>
            <a:endParaRPr lang="sk-SK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http://www.aliskova.sk/vyporiadanie-majetkovych-vztahov-manzelov-bsm/</a:t>
            </a:r>
            <a:endParaRPr lang="sk-SK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839200" cy="5564088"/>
          </a:xfrm>
        </p:spPr>
        <p:txBody>
          <a:bodyPr>
            <a:normAutofit/>
          </a:bodyPr>
          <a:lstStyle/>
          <a:p>
            <a:pPr algn="ctr"/>
            <a:r>
              <a:rPr lang="sk-SK" dirty="0">
                <a:latin typeface="Times New Roman" pitchFamily="18" charset="0"/>
                <a:cs typeface="Times New Roman" pitchFamily="18" charset="0"/>
              </a:rPr>
              <a:t>Ďakujeme za pozornosť</a:t>
            </a:r>
          </a:p>
        </p:txBody>
      </p:sp>
    </p:spTree>
    <p:extLst>
      <p:ext uri="{BB962C8B-B14F-4D97-AF65-F5344CB8AC3E}">
        <p14:creationId xmlns:p14="http://schemas.microsoft.com/office/powerpoint/2010/main" val="1400318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>
                <a:latin typeface="Times New Roman" pitchFamily="18" charset="0"/>
                <a:cs typeface="Times New Roman" pitchFamily="18" charset="0"/>
              </a:rPr>
              <a:t>Obsah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Rodinné právo</a:t>
            </a:r>
          </a:p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Manželstvo</a:t>
            </a:r>
          </a:p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Vznik a zánik manželstva</a:t>
            </a:r>
          </a:p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Podmienky</a:t>
            </a:r>
          </a:p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Vzťahy medzi manželmi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83783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Rodinné právo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Rodinné právo – súhrn právnych noriem a predpisov, ktoré upravuje vzťahy medzi manželmi navzájom, rodičmi a deťmi, ako aj vzťahy, ktoré napodobňujú alebo nahrádzajú vzťahy medzi rodičmi a deťmi. Upravuje ho Občiansky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zákonník 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a Zákon o rodine</a:t>
            </a:r>
            <a:r>
              <a:rPr lang="sk-SK" dirty="0"/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endParaRPr lang="sk-SK" sz="2800" dirty="0">
              <a:latin typeface="Times New Roman" pitchFamily="18" charset="0"/>
              <a:cs typeface="Times New Roman" pitchFamily="18" charset="0"/>
            </a:endParaRPr>
          </a:p>
          <a:p>
            <a:endParaRPr lang="sk-SK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Rodinné právo zabezpečuje úpravu 3 základných skupín právnych vzťahov: </a:t>
            </a:r>
            <a:br>
              <a:rPr lang="sk-SK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a) právny vzťah medzi manželmi </a:t>
            </a:r>
            <a:br>
              <a:rPr lang="sk-SK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- podmienky vzniku a zániku manželstva </a:t>
            </a:r>
            <a:br>
              <a:rPr lang="sk-SK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- práva a povinnosti majú osobnú povahu </a:t>
            </a:r>
            <a:br>
              <a:rPr lang="sk-SK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- majetková povaha</a:t>
            </a:r>
          </a:p>
          <a:p>
            <a:pPr>
              <a:buNone/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   b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) právne vzťahy medzi rodičmi a deťmi  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 c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) právne vzťahy napodobňujúce alebo nahradzujúce vzťahy medzi rodičmi a deťmi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dirty="0" smtClean="0">
                <a:latin typeface="Times New Roman" pitchFamily="18" charset="0"/>
                <a:cs typeface="Times New Roman" pitchFamily="18" charset="0"/>
              </a:rPr>
            </a:b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 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Manželstvo  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Manželstvo (zväzok muža a ženy) je chránený Ústavou SR a Zákonom o rodine. Muž a žena sú si rovní v právach a povinnostiach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Účel manželstva: založenie rodiny, riadna rod. výchova detí. Ochrana rodičovstva zo strany štátu: právna ochrana, hmotná podpora. Rodičia majú právo vychovávať deti v zhode s vlastným presvedčením – náboženským, filozofickým.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Vznik a zánik manželstva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2800" dirty="0"/>
              <a:t>Vznik manželstva - manželstvo sa uzatvára na základe slobodného súhlasného vyhlásenia muža a ženy, že spolu dobrovoľne vstupujú do manželstva. Toto vyhlásenie musia urobiť verejne a slávnostným spôsobom v prítomnosti dvoch svedkov. Každé uzavreté manželstvo sa zapisuje do </a:t>
            </a:r>
            <a:r>
              <a:rPr lang="sk-SK" sz="2800" dirty="0" smtClean="0"/>
              <a:t>matriky</a:t>
            </a:r>
          </a:p>
          <a:p>
            <a:r>
              <a:rPr lang="sk-SK" sz="2800" b="1" dirty="0"/>
              <a:t>Zánik manželstva </a:t>
            </a:r>
            <a:r>
              <a:rPr lang="sk-SK" sz="2800" dirty="0" smtClean="0"/>
              <a:t/>
            </a:r>
            <a:br>
              <a:rPr lang="sk-SK" sz="2800" dirty="0" smtClean="0"/>
            </a:br>
            <a:r>
              <a:rPr lang="sk-SK" sz="2800" dirty="0"/>
              <a:t>- </a:t>
            </a:r>
            <a:r>
              <a:rPr lang="sk-SK" sz="2800" dirty="0" smtClean="0"/>
              <a:t>smrťou</a:t>
            </a:r>
            <a:br>
              <a:rPr lang="sk-SK" sz="2800" dirty="0" smtClean="0"/>
            </a:br>
            <a:r>
              <a:rPr lang="sk-SK" sz="2800" dirty="0"/>
              <a:t>- rozvodom </a:t>
            </a:r>
            <a:r>
              <a:rPr lang="sk-SK" sz="2800" dirty="0" smtClean="0"/>
              <a:t/>
            </a:r>
            <a:br>
              <a:rPr lang="sk-SK" sz="2800" dirty="0" smtClean="0"/>
            </a:br>
            <a:r>
              <a:rPr lang="sk-SK" sz="2800" dirty="0"/>
              <a:t>- vyhlásením nezvestného za mŕtveho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Zákonom povolené sú dve formy uzavretia manželstva: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a) občianske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 (civilný sobáš) - vyhlásenie pred štátnym orgánom (starostom, resp. povereným členom zastupiteľstva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sk-SK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b) cirkevné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 - pred predstaviteľom štátom registrovanej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cirkvi</a:t>
            </a:r>
            <a:endParaRPr lang="sk-SK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Podmienky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sk-SK" sz="33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k-SK" sz="3300" dirty="0">
                <a:latin typeface="Times New Roman" pitchFamily="18" charset="0"/>
                <a:cs typeface="Times New Roman" pitchFamily="18" charset="0"/>
              </a:rPr>
              <a:t>snúbenci si vyberú priezvisko – buď spoločné alebo </a:t>
            </a:r>
            <a:r>
              <a:rPr lang="sk-SK" sz="3300" dirty="0" smtClean="0">
                <a:latin typeface="Times New Roman" pitchFamily="18" charset="0"/>
                <a:cs typeface="Times New Roman" pitchFamily="18" charset="0"/>
              </a:rPr>
              <a:t>obe</a:t>
            </a:r>
            <a:br>
              <a:rPr lang="sk-SK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33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k-SK" sz="3300" dirty="0">
                <a:latin typeface="Times New Roman" pitchFamily="18" charset="0"/>
                <a:cs typeface="Times New Roman" pitchFamily="18" charset="0"/>
              </a:rPr>
              <a:t>vek aspoň 18 rokov (kvôli fyzickej a morálnej vyspelosti) – výnimočne vek 16 rokov</a:t>
            </a:r>
            <a:r>
              <a:rPr lang="sk-SK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3300" dirty="0">
                <a:latin typeface="Times New Roman" pitchFamily="18" charset="0"/>
                <a:cs typeface="Times New Roman" pitchFamily="18" charset="0"/>
              </a:rPr>
              <a:t>- musia prehlásiť, že poznajú charakterové vlastnosti a zdravotný stav partnera a že im </a:t>
            </a:r>
            <a:r>
              <a:rPr lang="sk-SK" sz="3300" dirty="0" smtClean="0">
                <a:latin typeface="Times New Roman" pitchFamily="18" charset="0"/>
                <a:cs typeface="Times New Roman" pitchFamily="18" charset="0"/>
              </a:rPr>
              <a:t>nie </a:t>
            </a:r>
            <a:r>
              <a:rPr lang="sk-SK" sz="3300" dirty="0">
                <a:latin typeface="Times New Roman" pitchFamily="18" charset="0"/>
                <a:cs typeface="Times New Roman" pitchFamily="18" charset="0"/>
              </a:rPr>
              <a:t>sú </a:t>
            </a:r>
            <a:r>
              <a:rPr lang="sk-SK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3300" dirty="0" smtClean="0">
                <a:latin typeface="Times New Roman" pitchFamily="18" charset="0"/>
                <a:cs typeface="Times New Roman" pitchFamily="18" charset="0"/>
              </a:rPr>
              <a:t>neznáme </a:t>
            </a:r>
            <a:r>
              <a:rPr lang="sk-SK" sz="3300" dirty="0">
                <a:latin typeface="Times New Roman" pitchFamily="18" charset="0"/>
                <a:cs typeface="Times New Roman" pitchFamily="18" charset="0"/>
              </a:rPr>
              <a:t>žiadne okolnosti vylučujúce manželstvo(predošlý manželský zväzok, príbuzenstvo </a:t>
            </a:r>
            <a:r>
              <a:rPr lang="sk-SK" sz="3300" dirty="0" smtClean="0">
                <a:latin typeface="Times New Roman" pitchFamily="18" charset="0"/>
                <a:cs typeface="Times New Roman" pitchFamily="18" charset="0"/>
              </a:rPr>
              <a:t>-bratranci </a:t>
            </a:r>
            <a:r>
              <a:rPr lang="sk-SK" sz="3300" dirty="0">
                <a:latin typeface="Times New Roman" pitchFamily="18" charset="0"/>
                <a:cs typeface="Times New Roman" pitchFamily="18" charset="0"/>
              </a:rPr>
              <a:t>a sesternice môžu uzatvoriť manželstvo len občianskym sobášom...)</a:t>
            </a:r>
            <a:r>
              <a:rPr lang="sk-SK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3300" dirty="0">
                <a:latin typeface="Times New Roman" pitchFamily="18" charset="0"/>
                <a:cs typeface="Times New Roman" pitchFamily="18" charset="0"/>
              </a:rPr>
              <a:t>- opačné pohlavie, homosexuálne manželstvo – tzv. registrované partnerstvo nie je dovolené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Vzťahy medzi manželmi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Vzťahy medzi manželmi sú: 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a) osobnej povahy: 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- manželia majú žiť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spolu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- majú si navzájom 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pomáhať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- majú si byť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verní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- vzájomne rešpektovať svoju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dôstojnosť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- starať sa spoločne o deti a vytvárať zdravé rodinné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prostredie</a:t>
            </a:r>
            <a:endParaRPr lang="sk-SK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</TotalTime>
  <Words>228</Words>
  <Application>Microsoft Office PowerPoint</Application>
  <PresentationFormat>Prezentácia na obrazovke (4:3)</PresentationFormat>
  <Paragraphs>51</Paragraphs>
  <Slides>12</Slides>
  <Notes>8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8" baseType="lpstr">
      <vt:lpstr>Calibri</vt:lpstr>
      <vt:lpstr>Franklin Gothic Book</vt:lpstr>
      <vt:lpstr>Franklin Gothic Medium</vt:lpstr>
      <vt:lpstr>Times New Roman</vt:lpstr>
      <vt:lpstr>Wingdings 2</vt:lpstr>
      <vt:lpstr>Cestovanie</vt:lpstr>
      <vt:lpstr>Rodinné právo</vt:lpstr>
      <vt:lpstr>Obsah</vt:lpstr>
      <vt:lpstr>Rodinné právo</vt:lpstr>
      <vt:lpstr>Prezentácia programu PowerPoint</vt:lpstr>
      <vt:lpstr> Manželstvo  </vt:lpstr>
      <vt:lpstr>Vznik a zánik manželstva</vt:lpstr>
      <vt:lpstr>Prezentácia programu PowerPoint</vt:lpstr>
      <vt:lpstr>Podmienky:</vt:lpstr>
      <vt:lpstr>Vzťahy medzi manželmi </vt:lpstr>
      <vt:lpstr>Prezentácia programu PowerPoint</vt:lpstr>
      <vt:lpstr>Zdroje</vt:lpstr>
      <vt:lpstr>Ďakujeme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Rodinné právo</dc:title>
  <dc:creator>spravca</dc:creator>
  <cp:lastModifiedBy>Študent</cp:lastModifiedBy>
  <cp:revision>10</cp:revision>
  <dcterms:created xsi:type="dcterms:W3CDTF">2018-10-24T13:46:50Z</dcterms:created>
  <dcterms:modified xsi:type="dcterms:W3CDTF">2018-11-26T08:45:35Z</dcterms:modified>
</cp:coreProperties>
</file>