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DCA6-452E-4779-BA45-2299EFB3D1F2}" type="datetimeFigureOut">
              <a:rPr lang="sk-SK" smtClean="0"/>
              <a:t>11.6.2014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82E2-F8BB-4172-BFFA-90FE85CD06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DCA6-452E-4779-BA45-2299EFB3D1F2}" type="datetimeFigureOut">
              <a:rPr lang="sk-SK" smtClean="0"/>
              <a:t>11.6.2014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82E2-F8BB-4172-BFFA-90FE85CD06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DCA6-452E-4779-BA45-2299EFB3D1F2}" type="datetimeFigureOut">
              <a:rPr lang="sk-SK" smtClean="0"/>
              <a:t>11.6.2014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82E2-F8BB-4172-BFFA-90FE85CD06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DCA6-452E-4779-BA45-2299EFB3D1F2}" type="datetimeFigureOut">
              <a:rPr lang="sk-SK" smtClean="0"/>
              <a:t>11.6.2014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82E2-F8BB-4172-BFFA-90FE85CD06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DCA6-452E-4779-BA45-2299EFB3D1F2}" type="datetimeFigureOut">
              <a:rPr lang="sk-SK" smtClean="0"/>
              <a:t>11.6.2014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82E2-F8BB-4172-BFFA-90FE85CD06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DCA6-452E-4779-BA45-2299EFB3D1F2}" type="datetimeFigureOut">
              <a:rPr lang="sk-SK" smtClean="0"/>
              <a:t>11.6.2014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82E2-F8BB-4172-BFFA-90FE85CD06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DCA6-452E-4779-BA45-2299EFB3D1F2}" type="datetimeFigureOut">
              <a:rPr lang="sk-SK" smtClean="0"/>
              <a:t>11.6.2014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82E2-F8BB-4172-BFFA-90FE85CD06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DCA6-452E-4779-BA45-2299EFB3D1F2}" type="datetimeFigureOut">
              <a:rPr lang="sk-SK" smtClean="0"/>
              <a:t>11.6.2014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82E2-F8BB-4172-BFFA-90FE85CD06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DCA6-452E-4779-BA45-2299EFB3D1F2}" type="datetimeFigureOut">
              <a:rPr lang="sk-SK" smtClean="0"/>
              <a:t>11.6.2014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82E2-F8BB-4172-BFFA-90FE85CD06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DCA6-452E-4779-BA45-2299EFB3D1F2}" type="datetimeFigureOut">
              <a:rPr lang="sk-SK" smtClean="0"/>
              <a:t>11.6.2014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82E2-F8BB-4172-BFFA-90FE85CD06A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DCA6-452E-4779-BA45-2299EFB3D1F2}" type="datetimeFigureOut">
              <a:rPr lang="sk-SK" smtClean="0"/>
              <a:t>11.6.2014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3382E2-F8BB-4172-BFFA-90FE85CD06A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3382E2-F8BB-4172-BFFA-90FE85CD06A3}" type="slidenum">
              <a:rPr lang="sk-SK" smtClean="0"/>
              <a:t>‹#›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754DCA6-452E-4779-BA45-2299EFB3D1F2}" type="datetimeFigureOut">
              <a:rPr lang="sk-SK" smtClean="0"/>
              <a:t>11.6.2014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sD6O4LAcpo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c.zoznam.sk/novinka/softbank-prinasa-rodinneho-robota-ktoreho-si-zamilujet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ctor-tech.com/robots/robot-nanny-to-be-sold-in-japanese-stores-from-2015/" TargetMode="External"/><Relationship Id="rId4" Type="http://schemas.openxmlformats.org/officeDocument/2006/relationships/hyperlink" Target="http://ibnlive.in.com/news/meet-pepper-a-personal-robot-that-can-read-emotions-to-go-on-sale-next-year-at-1900/476908-11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Pepper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Humanoidný</a:t>
            </a:r>
            <a:r>
              <a:rPr lang="sk-SK" dirty="0" smtClean="0"/>
              <a:t> robot</a:t>
            </a:r>
            <a:endParaRPr lang="sk-SK" dirty="0"/>
          </a:p>
        </p:txBody>
      </p:sp>
      <p:pic>
        <p:nvPicPr>
          <p:cNvPr id="2050" name="Picture 2" descr="http://laughingsquid.com/wp-content/uploads/2014/06/pepperrob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20688"/>
            <a:ext cx="2892666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06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c.zoznam.sk/sites/default/files/images/attached/news/17810/pepper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56"/>
            <a:ext cx="228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Priateľský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komunikatívny a navrhnutý na spolužitie s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ľuďmi</a:t>
            </a:r>
          </a:p>
          <a:p>
            <a:r>
              <a:rPr lang="sk-SK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Pepper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meria 1,2 metra a váži 28 kg. Hoci má </a:t>
            </a:r>
            <a:r>
              <a:rPr lang="sk-SK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humanoidné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telo, pohybuje sa na troch kolesách a je pomalší než človek. Jeho maximálna rýchlosť je 3 km za hodinu. Na hrudi má 10,1-palcový dotykový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displej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 hlave má umiestnené dve klasické kamery, 3D kameru a štyri mikrofóny. Vďaka senzorom dokáže vnímať hlas a gestá ľudí. Analyzuje ich výber slov, tón hlasu a mimiku, dokáže rozpoznať ich náladu a prispôsobiť sa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jej.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Pepper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 do určitej miery správa samostatne. Aby ho pri pohybe neprekvapila žiadna prekážka má na nohách zabudované dva ultrazvukové a šesť laserových senzorov. Okrem toho má na každej ruke päť palcov s dotykovými senzormi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K robotovi bude dostupný softvér, s ktorého pomocou možno rozvíjať ďalšie funkcie. Životnosť na jedno nabitie je približne 12 hodín</a:t>
            </a:r>
            <a:b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 Základné vlastnosti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564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6" name="Picture 2" descr="http://www.designemotionnel.fr/img/robot_na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3" r="41298"/>
          <a:stretch/>
        </p:blipFill>
        <p:spPr bwMode="auto">
          <a:xfrm>
            <a:off x="5213176" y="2852936"/>
            <a:ext cx="313647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Pepper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bol vyvinutý francúzskou spoločnosťou 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Aldebaran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Robotics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zaoberajúcou sa robotikou, ktorá stojí aj za robotom </a:t>
            </a:r>
            <a:r>
              <a:rPr lang="sk-SK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Nao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Riaditeľ spoločnosti </a:t>
            </a:r>
            <a:r>
              <a:rPr lang="sk-SK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Softbank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k-SK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Masayoshi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k-SK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Son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predstavil </a:t>
            </a:r>
            <a:r>
              <a:rPr lang="sk-SK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Peppera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na tlačovej konferencii 5. júna 2014. Záujemcovia si ho môžu pozrieť od 6. júna vo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viacerých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predajniach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spoločnosti </a:t>
            </a:r>
            <a:r>
              <a:rPr lang="sk-SK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Softbank</a:t>
            </a:r>
            <a:r>
              <a:rPr lang="sk-SK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sk-SK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sk-SK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Japonsku má prísť na trh vo februári 2015. Cena sa pohybuje na úrovni 198000 Jenov, čo je v prepočte asi 1400 Eur</a:t>
            </a: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http://www.youtube.com/watch?v=osD6O4LAcpo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4300" indent="0">
              <a:buNone/>
            </a:pPr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7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Zdroje</a:t>
            </a:r>
            <a:endParaRPr lang="sk-SK" dirty="0"/>
          </a:p>
        </p:txBody>
      </p:sp>
      <p:pic>
        <p:nvPicPr>
          <p:cNvPr id="3074" name="Picture 2" descr="http://www.factor-tech.com/wp-content/uploads/2014/06/pepper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3092"/>
            <a:ext cx="8199276" cy="546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3"/>
              </a:rPr>
              <a:t>http://</a:t>
            </a:r>
            <a:r>
              <a:rPr lang="sk-SK" dirty="0" smtClean="0">
                <a:hlinkClick r:id="rId3"/>
              </a:rPr>
              <a:t>pc.zoznam.sk/novinka/softbank-prinasa-rodinneho-robota-ktoreho-si-zamilujete</a:t>
            </a:r>
            <a:endParaRPr lang="sk-SK" dirty="0" smtClean="0"/>
          </a:p>
          <a:p>
            <a:r>
              <a:rPr lang="sk-SK" dirty="0">
                <a:hlinkClick r:id="rId4"/>
              </a:rPr>
              <a:t>http://</a:t>
            </a:r>
            <a:r>
              <a:rPr lang="sk-SK" dirty="0" smtClean="0">
                <a:hlinkClick r:id="rId4"/>
              </a:rPr>
              <a:t>ibnlive.in.com/news/meet-pepper-a-personal-robot-that-can-read-emotions-to-go-on-sale-next-year-at-1900/476908-11.html</a:t>
            </a:r>
            <a:endParaRPr lang="sk-SK" dirty="0" smtClean="0"/>
          </a:p>
          <a:p>
            <a:r>
              <a:rPr lang="sk-SK" dirty="0">
                <a:hlinkClick r:id="rId5"/>
              </a:rPr>
              <a:t>http://www.factor-tech.com/robots/robot-nanny-to-be-sold-in-japanese-stores-from-2015</a:t>
            </a:r>
            <a:r>
              <a:rPr lang="sk-SK" dirty="0" smtClean="0">
                <a:hlinkClick r:id="rId5"/>
              </a:rPr>
              <a:t>/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22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050088" cy="2593975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3006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105</TotalTime>
  <Words>39</Words>
  <Application>Microsoft Office PowerPoint</Application>
  <PresentationFormat>Předvádění na obrazovce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Sousedství</vt:lpstr>
      <vt:lpstr>Pepper</vt:lpstr>
      <vt:lpstr> Základné vlastnosti</vt:lpstr>
      <vt:lpstr>Prezentace aplikace PowerPoint</vt:lpstr>
      <vt:lpstr>Zdroje</vt:lpstr>
      <vt:lpstr>Ďakujem za pozornosť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Pepper</dc:title>
  <dc:creator>MUDr.Ondrej Šofranko</dc:creator>
  <cp:lastModifiedBy>MUDr.Ondrej Šofranko</cp:lastModifiedBy>
  <cp:revision>6</cp:revision>
  <dcterms:created xsi:type="dcterms:W3CDTF">2014-06-10T14:28:28Z</dcterms:created>
  <dcterms:modified xsi:type="dcterms:W3CDTF">2014-06-11T18:21:28Z</dcterms:modified>
</cp:coreProperties>
</file>