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1" r:id="rId6"/>
    <p:sldId id="262" r:id="rId7"/>
    <p:sldId id="264" r:id="rId8"/>
    <p:sldId id="263" r:id="rId9"/>
    <p:sldId id="267" r:id="rId10"/>
    <p:sldId id="259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D8FD-8061-4183-A4A0-63C631709593}" type="datetimeFigureOut">
              <a:rPr lang="sk-SK" smtClean="0"/>
              <a:pPr/>
              <a:t>24. 9. 2013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BA7-0350-4C33-B38B-ED3DAC729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D8FD-8061-4183-A4A0-63C631709593}" type="datetimeFigureOut">
              <a:rPr lang="sk-SK" smtClean="0"/>
              <a:pPr/>
              <a:t>24. 9. 2013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BA7-0350-4C33-B38B-ED3DAC729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D8FD-8061-4183-A4A0-63C631709593}" type="datetimeFigureOut">
              <a:rPr lang="sk-SK" smtClean="0"/>
              <a:pPr/>
              <a:t>24. 9. 2013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BA7-0350-4C33-B38B-ED3DAC729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D8FD-8061-4183-A4A0-63C631709593}" type="datetimeFigureOut">
              <a:rPr lang="sk-SK" smtClean="0"/>
              <a:pPr/>
              <a:t>24. 9. 2013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BA7-0350-4C33-B38B-ED3DAC729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D8FD-8061-4183-A4A0-63C631709593}" type="datetimeFigureOut">
              <a:rPr lang="sk-SK" smtClean="0"/>
              <a:pPr/>
              <a:t>24. 9. 2013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BA7-0350-4C33-B38B-ED3DAC729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D8FD-8061-4183-A4A0-63C631709593}" type="datetimeFigureOut">
              <a:rPr lang="sk-SK" smtClean="0"/>
              <a:pPr/>
              <a:t>24. 9. 2013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BA7-0350-4C33-B38B-ED3DAC729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D8FD-8061-4183-A4A0-63C631709593}" type="datetimeFigureOut">
              <a:rPr lang="sk-SK" smtClean="0"/>
              <a:pPr/>
              <a:t>24. 9. 2013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BA7-0350-4C33-B38B-ED3DAC729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D8FD-8061-4183-A4A0-63C631709593}" type="datetimeFigureOut">
              <a:rPr lang="sk-SK" smtClean="0"/>
              <a:pPr/>
              <a:t>24. 9. 2013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BA7-0350-4C33-B38B-ED3DAC729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D8FD-8061-4183-A4A0-63C631709593}" type="datetimeFigureOut">
              <a:rPr lang="sk-SK" smtClean="0"/>
              <a:pPr/>
              <a:t>24. 9. 2013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BA7-0350-4C33-B38B-ED3DAC729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D8FD-8061-4183-A4A0-63C631709593}" type="datetimeFigureOut">
              <a:rPr lang="sk-SK" smtClean="0"/>
              <a:pPr/>
              <a:t>24. 9. 2013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BA7-0350-4C33-B38B-ED3DAC729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D8FD-8061-4183-A4A0-63C631709593}" type="datetimeFigureOut">
              <a:rPr lang="sk-SK" smtClean="0"/>
              <a:pPr/>
              <a:t>24. 9. 2013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BA7-0350-4C33-B38B-ED3DAC729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DD8FD-8061-4183-A4A0-63C631709593}" type="datetimeFigureOut">
              <a:rPr lang="sk-SK" smtClean="0"/>
              <a:pPr/>
              <a:t>24. 9. 2013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11BA7-0350-4C33-B38B-ED3DAC7297E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hc.unesco.org/uploads/thumbs/site_0420_0003-594-0-2013060315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9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POTOSI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sk-SK" sz="2000" dirty="0" smtClean="0"/>
              <a:t>http://whc.unesco.org/en/list/420</a:t>
            </a:r>
          </a:p>
          <a:p>
            <a:r>
              <a:rPr lang="sk-SK" sz="2000" dirty="0" smtClean="0"/>
              <a:t>http://www.8thingstodo.com/wp-content/uploads/2013/04/Laguna-Verde-Potosi.jpg</a:t>
            </a:r>
            <a:br>
              <a:rPr lang="sk-SK" sz="2000" dirty="0" smtClean="0"/>
            </a:br>
            <a:r>
              <a:rPr lang="sk-SK" sz="2000" dirty="0" smtClean="0"/>
              <a:t>http://www.common-place.org/vol-03/no-04/potosi/images/potosi.jpg</a:t>
            </a:r>
          </a:p>
          <a:p>
            <a:r>
              <a:rPr lang="sk-SK" sz="2000" dirty="0" smtClean="0"/>
              <a:t>http://www.tiwy.com/pais/bolivia/potosi/calles/calle_chuquisaca.jpg</a:t>
            </a:r>
          </a:p>
          <a:p>
            <a:r>
              <a:rPr lang="sk-SK" sz="2000" dirty="0" smtClean="0"/>
              <a:t>http://www.lideazeme.cz/files/imagecache/dust_filerenderer_big/files/upload/story_press/1851/083_001_jpg_48fc4ce5e1.jpg</a:t>
            </a:r>
          </a:p>
          <a:p>
            <a:r>
              <a:rPr lang="sk-SK" sz="2000" dirty="0" smtClean="0"/>
              <a:t>http://media-cdn.tripadvisor.com/media/photo-s/01/7f/a6/64/potosi.jpg</a:t>
            </a:r>
          </a:p>
          <a:p>
            <a:r>
              <a:rPr lang="sk-SK" sz="2000" dirty="0" smtClean="0"/>
              <a:t>http://www.globeimages.net/data/media/16/landscapes_of_potosi__bolivia.jpg</a:t>
            </a:r>
          </a:p>
          <a:p>
            <a:r>
              <a:rPr lang="sk-SK" sz="2000" dirty="0" smtClean="0"/>
              <a:t>http://landofwinds.blogspot.sk/2011/12/quechua-area.html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sk-SK" sz="5400" dirty="0" smtClean="0">
                <a:solidFill>
                  <a:srgbClr val="0070C0"/>
                </a:solidFill>
              </a:rPr>
              <a:t>Ďakujem za pozornosť </a:t>
            </a:r>
            <a:r>
              <a:rPr lang="sk-SK" dirty="0" smtClean="0">
                <a:solidFill>
                  <a:srgbClr val="FFC000"/>
                </a:solidFill>
                <a:sym typeface="Wingdings" pitchFamily="2" charset="2"/>
              </a:rPr>
              <a:t>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373216"/>
            <a:ext cx="8147248" cy="1180728"/>
          </a:xfrm>
        </p:spPr>
        <p:txBody>
          <a:bodyPr>
            <a:normAutofit/>
          </a:bodyPr>
          <a:lstStyle/>
          <a:p>
            <a:r>
              <a:rPr lang="sk-SK" sz="2400" dirty="0" smtClean="0"/>
              <a:t>Anna </a:t>
            </a:r>
            <a:r>
              <a:rPr lang="sk-SK" sz="2400" dirty="0" err="1" smtClean="0"/>
              <a:t>Pasternáková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2.C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2.luventicus.org/maps/southamerica/bolivia/poto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436776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http://www.justmaps.org/maps/images/bolivia/potosi-ma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08720"/>
            <a:ext cx="47053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hc.unesco.org/uploads/thumbs/site_0420_0005-260-260-20121130172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032448" cy="2822714"/>
          </a:xfrm>
          <a:prstGeom prst="rect">
            <a:avLst/>
          </a:prstGeom>
          <a:noFill/>
        </p:spPr>
      </p:pic>
      <p:pic>
        <p:nvPicPr>
          <p:cNvPr id="4104" name="Picture 8" descr="http://media-cdn.tripadvisor.com/media/photo-s/01/7f/a6/64/poto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260648"/>
            <a:ext cx="3264829" cy="2445654"/>
          </a:xfrm>
          <a:prstGeom prst="rect">
            <a:avLst/>
          </a:prstGeom>
          <a:noFill/>
        </p:spPr>
      </p:pic>
      <p:pic>
        <p:nvPicPr>
          <p:cNvPr id="4102" name="Picture 6" descr="http://www.8thingstodo.com/wp-content/uploads/2013/04/Laguna-Verde-Poto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852936"/>
            <a:ext cx="6192688" cy="3654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iwy.com/pais/bolivia/potosi/calles/calle_chuquisaca.jpg"/>
          <p:cNvPicPr>
            <a:picLocks noChangeAspect="1" noChangeArrowheads="1"/>
          </p:cNvPicPr>
          <p:nvPr/>
        </p:nvPicPr>
        <p:blipFill>
          <a:blip r:embed="rId2" cstate="print"/>
          <a:srcRect b="13633"/>
          <a:stretch>
            <a:fillRect/>
          </a:stretch>
        </p:blipFill>
        <p:spPr bwMode="auto">
          <a:xfrm>
            <a:off x="971600" y="188640"/>
            <a:ext cx="7560840" cy="3816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http://www.dovolena-bolivie.com/images/upload/d/e/c/033e8706afdecd2ec60befa55d0b5f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17032"/>
            <a:ext cx="4896544" cy="2886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a/a0/Potosi_D%C3%A9cembre_2007_-_Panoram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3999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media-cdn.tripadvisor.com/media/photo-s/01/64/02/d6/san-luis-poto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6518">
            <a:off x="179512" y="260648"/>
            <a:ext cx="5238750" cy="392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6" name="Picture 10" descr="http://infosurhoy.com/cocoon/saii/images/2009/10/23/BOLIVIA-CerroRicodePo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7060">
            <a:off x="4264472" y="2633744"/>
            <a:ext cx="4431715" cy="3753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lobeimages.net/data/media/16/landscapes_of_potosi__boli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554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iwy.com/pais/bolivia/potosi/arka.jpg"/>
          <p:cNvPicPr>
            <a:picLocks noChangeAspect="1" noChangeArrowheads="1"/>
          </p:cNvPicPr>
          <p:nvPr/>
        </p:nvPicPr>
        <p:blipFill>
          <a:blip r:embed="rId2" cstate="print"/>
          <a:srcRect b="16659"/>
          <a:stretch>
            <a:fillRect/>
          </a:stretch>
        </p:blipFill>
        <p:spPr bwMode="auto">
          <a:xfrm>
            <a:off x="179512" y="188640"/>
            <a:ext cx="5760132" cy="3200352"/>
          </a:xfrm>
          <a:prstGeom prst="rect">
            <a:avLst/>
          </a:prstGeom>
          <a:noFill/>
        </p:spPr>
      </p:pic>
      <p:pic>
        <p:nvPicPr>
          <p:cNvPr id="20484" name="Picture 4" descr="http://www.lideazeme.cz/files/imagecache/dust_filerenderer_big/files/upload/story_press/1851/083_001_jpg_48fc4ce5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70031">
            <a:off x="3437290" y="2670556"/>
            <a:ext cx="5220072" cy="3353896"/>
          </a:xfrm>
          <a:prstGeom prst="rect">
            <a:avLst/>
          </a:prstGeom>
          <a:noFill/>
        </p:spPr>
      </p:pic>
      <p:pic>
        <p:nvPicPr>
          <p:cNvPr id="7" name="Picture 2" descr="http://www.common-place.org/vol-03/no-04/potosi/images/poto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8209">
            <a:off x="417673" y="3608399"/>
            <a:ext cx="3425375" cy="279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http://v6.lscache2.c.bigcache.googleapis.com/static.panoramio.com/photos/original/45394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77" y="404664"/>
            <a:ext cx="6198311" cy="4176464"/>
          </a:xfrm>
          <a:prstGeom prst="rect">
            <a:avLst/>
          </a:prstGeom>
          <a:noFill/>
        </p:spPr>
      </p:pic>
      <p:pic>
        <p:nvPicPr>
          <p:cNvPr id="1028" name="Picture 4" descr="http://www.esacademic.com/pictures/eswiki/71/Gato_and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24944"/>
            <a:ext cx="4646290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</TotalTime>
  <Words>14</Words>
  <Application>Microsoft Office PowerPoint</Application>
  <PresentationFormat>Předvádění na obrazovce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POTOSI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Zdroje</vt:lpstr>
      <vt:lpstr>Ďakujem za pozornosť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POTOSI</dc:title>
  <dc:creator>Anicka</dc:creator>
  <cp:lastModifiedBy>Anicka</cp:lastModifiedBy>
  <cp:revision>9</cp:revision>
  <dcterms:created xsi:type="dcterms:W3CDTF">2013-09-18T14:54:21Z</dcterms:created>
  <dcterms:modified xsi:type="dcterms:W3CDTF">2013-09-24T17:00:38Z</dcterms:modified>
</cp:coreProperties>
</file>