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A0DA-193A-43C0-B958-ABCC482D14A9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161-E71A-4BF4-8369-E0F26BF469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A0DA-193A-43C0-B958-ABCC482D14A9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161-E71A-4BF4-8369-E0F26BF469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A0DA-193A-43C0-B958-ABCC482D14A9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161-E71A-4BF4-8369-E0F26BF469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A0DA-193A-43C0-B958-ABCC482D14A9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161-E71A-4BF4-8369-E0F26BF469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A0DA-193A-43C0-B958-ABCC482D14A9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161-E71A-4BF4-8369-E0F26BF469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A0DA-193A-43C0-B958-ABCC482D14A9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161-E71A-4BF4-8369-E0F26BF469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A0DA-193A-43C0-B958-ABCC482D14A9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161-E71A-4BF4-8369-E0F26BF469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A0DA-193A-43C0-B958-ABCC482D14A9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161-E71A-4BF4-8369-E0F26BF469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A0DA-193A-43C0-B958-ABCC482D14A9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161-E71A-4BF4-8369-E0F26BF469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A0DA-193A-43C0-B958-ABCC482D14A9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161-E71A-4BF4-8369-E0F26BF469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A0DA-193A-43C0-B958-ABCC482D14A9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5CE161-E71A-4BF4-8369-E0F26BF4698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42A0DA-193A-43C0-B958-ABCC482D14A9}" type="datetimeFigureOut">
              <a:rPr lang="sk-SK" smtClean="0"/>
              <a:pPr/>
              <a:t>17. 12. 2013</a:t>
            </a:fld>
            <a:endParaRPr lang="sk-SK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5CE161-E71A-4BF4-8369-E0F26BF4698F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Anjelské vodopády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4797152"/>
            <a:ext cx="7854696" cy="1752600"/>
          </a:xfrm>
        </p:spPr>
        <p:txBody>
          <a:bodyPr>
            <a:normAutofit fontScale="85000" lnSpcReduction="20000"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Anna </a:t>
            </a:r>
            <a:r>
              <a:rPr lang="sk-SK" dirty="0" err="1" smtClean="0"/>
              <a:t>Pasternáková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2.C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najvyšší vodopád</a:t>
            </a:r>
          </a:p>
          <a:p>
            <a:r>
              <a:rPr lang="sk-SK" dirty="0" smtClean="0"/>
              <a:t>juhovýchod Venezuely na rieke </a:t>
            </a:r>
            <a:br>
              <a:rPr lang="sk-SK" dirty="0" smtClean="0"/>
            </a:br>
            <a:r>
              <a:rPr lang="sk-SK" dirty="0" smtClean="0"/>
              <a:t>Rio </a:t>
            </a:r>
            <a:r>
              <a:rPr lang="sk-SK" dirty="0" err="1" smtClean="0"/>
              <a:t>Churun</a:t>
            </a:r>
            <a:r>
              <a:rPr lang="sk-SK" dirty="0" smtClean="0"/>
              <a:t> </a:t>
            </a:r>
          </a:p>
          <a:p>
            <a:r>
              <a:rPr lang="sk-SK" dirty="0" smtClean="0"/>
              <a:t>Národný park </a:t>
            </a:r>
            <a:r>
              <a:rPr lang="sk-SK" dirty="0" err="1" smtClean="0"/>
              <a:t>Canaima</a:t>
            </a:r>
            <a:endParaRPr lang="sk-SK" dirty="0" smtClean="0"/>
          </a:p>
          <a:p>
            <a:r>
              <a:rPr lang="sk-SK" dirty="0" smtClean="0"/>
              <a:t>územie Diablova hora </a:t>
            </a:r>
          </a:p>
          <a:p>
            <a:r>
              <a:rPr lang="sk-SK" dirty="0" smtClean="0"/>
              <a:t>výška: 979 m </a:t>
            </a:r>
            <a:br>
              <a:rPr lang="sk-SK" dirty="0" smtClean="0"/>
            </a:br>
            <a:r>
              <a:rPr lang="sk-SK" dirty="0" smtClean="0"/>
              <a:t>1935  </a:t>
            </a:r>
            <a:r>
              <a:rPr lang="sk-SK" dirty="0" smtClean="0">
                <a:latin typeface="Calibri"/>
              </a:rPr>
              <a:t>̶  </a:t>
            </a:r>
            <a:r>
              <a:rPr lang="sk-SK" dirty="0" smtClean="0"/>
              <a:t>objavil </a:t>
            </a:r>
            <a:r>
              <a:rPr lang="sk-SK" dirty="0" err="1" smtClean="0"/>
              <a:t>James</a:t>
            </a:r>
            <a:r>
              <a:rPr lang="sk-SK" dirty="0" smtClean="0"/>
              <a:t> </a:t>
            </a:r>
            <a:r>
              <a:rPr lang="sk-SK" dirty="0" err="1" smtClean="0"/>
              <a:t>Crawford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Angel </a:t>
            </a:r>
          </a:p>
        </p:txBody>
      </p:sp>
      <p:pic>
        <p:nvPicPr>
          <p:cNvPr id="44034" name="Picture 2" descr="http://cdnfiles.hdrcreme.com/43086/medium/the-angel-fall.jpg?13448188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80728"/>
            <a:ext cx="3492388" cy="465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8914" name="Picture 2" descr="http://img.topky.sk/cestovky/big/1127430.jpg/zaujimavosti-priroda-den-Amer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0027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7890" name="Picture 2" descr="http://2.bp.blogspot.com/-uG9SxoXK9NE/Tbp16dVq9nI/AAAAAAAAAAk/mUoJ1k7S7P0/s1600/angel-fall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412" y="0"/>
            <a:ext cx="9321412" cy="6872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6866" name="Picture 2" descr="http://paradiseintheworld.com/wp-content/uploads/2012/06/angel-falls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5842" name="Picture 2" descr="Angel Falls from Top, Venezu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</p:spPr>
      </p:pic>
      <p:pic>
        <p:nvPicPr>
          <p:cNvPr id="35846" name="Picture 6" descr="http://www.thetravelword.com/wp-content/uploads/2010/06/canaima-angelfalls-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0"/>
            <a:ext cx="42862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8" name="Picture 4" descr="http://3.bp.blogspot.com/-nSASP0ZIAgc/T2Dz25uNGfI/AAAAAAAAAwg/VYDZCor2pmI/s1600/angel%2Bfall%2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http://furkl.com/incredible-photos/</a:t>
            </a:r>
          </a:p>
          <a:p>
            <a:r>
              <a:rPr lang="sk-SK" dirty="0" smtClean="0"/>
              <a:t>http://www.walkers.sk/anjelskevodopady.php</a:t>
            </a:r>
          </a:p>
          <a:p>
            <a:r>
              <a:rPr lang="sk-SK" dirty="0" smtClean="0"/>
              <a:t>http://www.thetravelword.com/2010/06/21/top-five-favourite-national-parks-for-nature-appreciation/</a:t>
            </a:r>
          </a:p>
          <a:p>
            <a:r>
              <a:rPr lang="sk-SK" dirty="0" smtClean="0"/>
              <a:t>http://casprezeny.azet.sk/clanok/20813/najuzasnejsie-vodopady-sveta.html</a:t>
            </a:r>
            <a:br>
              <a:rPr lang="sk-SK" dirty="0" smtClean="0"/>
            </a:b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7784" y="908720"/>
            <a:ext cx="5637312" cy="2876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Ďakujem za pozornosť. </a:t>
            </a:r>
            <a:endParaRPr lang="sk-SK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506" name="Picture 2" descr="http://imag.sector.sk/files/users/blog/287233/9284/287233-6980952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789040"/>
            <a:ext cx="2160240" cy="1620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29</Words>
  <Application>Microsoft Office PowerPoint</Application>
  <PresentationFormat>Předvádění na obrazovce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Tok</vt:lpstr>
      <vt:lpstr>Anjelské vodopády</vt:lpstr>
      <vt:lpstr>Snímek 2</vt:lpstr>
      <vt:lpstr>Snímek 3</vt:lpstr>
      <vt:lpstr>Snímek 4</vt:lpstr>
      <vt:lpstr>Snímek 5</vt:lpstr>
      <vt:lpstr>Snímek 6</vt:lpstr>
      <vt:lpstr>Snímek 7</vt:lpstr>
      <vt:lpstr>Zdroje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Anjelské vodopády</dc:title>
  <dc:creator>Anicka</dc:creator>
  <cp:lastModifiedBy>Anicka</cp:lastModifiedBy>
  <cp:revision>13</cp:revision>
  <dcterms:created xsi:type="dcterms:W3CDTF">2013-12-16T19:03:05Z</dcterms:created>
  <dcterms:modified xsi:type="dcterms:W3CDTF">2013-12-17T16:29:47Z</dcterms:modified>
</cp:coreProperties>
</file>