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9" r:id="rId4"/>
    <p:sldId id="265" r:id="rId5"/>
    <p:sldId id="266" r:id="rId6"/>
    <p:sldId id="267" r:id="rId7"/>
    <p:sldId id="268" r:id="rId8"/>
    <p:sldId id="261" r:id="rId9"/>
    <p:sldId id="262" r:id="rId10"/>
    <p:sldId id="257" r:id="rId11"/>
    <p:sldId id="258" r:id="rId12"/>
    <p:sldId id="259" r:id="rId13"/>
    <p:sldId id="260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002A34-BC84-48E9-BFEB-E725A9181CB7}" type="datetimeFigureOut">
              <a:rPr lang="sk-SK" smtClean="0"/>
              <a:pPr/>
              <a:t>9. 6. 2013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E2FC11-A504-4FF5-B5DA-CB52393A33C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eraty.sk/" TargetMode="External"/><Relationship Id="rId2" Type="http://schemas.openxmlformats.org/officeDocument/2006/relationships/hyperlink" Target="http://www.oskole.s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iles.globalne-problemy-ludstva.webnode.sk/200000011-ec428ecc0d/dazdovy-prales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29600" cy="1828800"/>
          </a:xfrm>
        </p:spPr>
        <p:txBody>
          <a:bodyPr/>
          <a:lstStyle/>
          <a:p>
            <a:r>
              <a:rPr lang="sk-SK" dirty="0" smtClean="0"/>
              <a:t>Tropický dažďový les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805264"/>
            <a:ext cx="3736504" cy="792088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Anna </a:t>
            </a:r>
            <a:r>
              <a:rPr lang="sk-SK" dirty="0" err="1" smtClean="0">
                <a:solidFill>
                  <a:schemeClr val="bg1"/>
                </a:solidFill>
              </a:rPr>
              <a:t>Pasternáková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Malajský dažďový prales</a:t>
            </a:r>
            <a:endParaRPr lang="sk-SK" dirty="0"/>
          </a:p>
        </p:txBody>
      </p:sp>
      <p:pic>
        <p:nvPicPr>
          <p:cNvPr id="5122" name="Picture 2" descr="http://www.krajiny.estranky.cz/img/mid/5/dazdovy-prale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381500" cy="3286126"/>
          </a:xfrm>
          <a:prstGeom prst="rect">
            <a:avLst/>
          </a:prstGeom>
          <a:noFill/>
        </p:spPr>
      </p:pic>
      <p:pic>
        <p:nvPicPr>
          <p:cNvPr id="5124" name="Picture 4" descr="http://nd01.jxs.cz/108/317/64f665a63e_52094642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1916832"/>
            <a:ext cx="5048250" cy="3400426"/>
          </a:xfrm>
          <a:prstGeom prst="rect">
            <a:avLst/>
          </a:prstGeom>
          <a:noFill/>
        </p:spPr>
      </p:pic>
      <p:pic>
        <p:nvPicPr>
          <p:cNvPr id="5126" name="Picture 6" descr="http://nd01.jxs.cz/842/162/249f700543_52086883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3366542" cy="2521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Konžský dažďový prales</a:t>
            </a:r>
            <a:br>
              <a:rPr lang="sk-SK" b="1" dirty="0"/>
            </a:br>
            <a:endParaRPr lang="sk-SK" dirty="0"/>
          </a:p>
        </p:txBody>
      </p:sp>
      <p:pic>
        <p:nvPicPr>
          <p:cNvPr id="4098" name="Picture 2" descr="http://www.zoobojnice.sk/files/images/Picture%20781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702596" cy="2776948"/>
          </a:xfrm>
          <a:prstGeom prst="rect">
            <a:avLst/>
          </a:prstGeom>
          <a:noFill/>
        </p:spPr>
      </p:pic>
      <p:pic>
        <p:nvPicPr>
          <p:cNvPr id="4100" name="Picture 4" descr="http://aa.ecn.cz/img_upload/e6ffb6c50bc1424ab10ecf09e063cd63/albums/ftp/rostliny/lesy/pralesy/kongo/kong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4705184" cy="3960440"/>
          </a:xfrm>
          <a:prstGeom prst="rect">
            <a:avLst/>
          </a:prstGeom>
          <a:noFill/>
        </p:spPr>
      </p:pic>
      <p:pic>
        <p:nvPicPr>
          <p:cNvPr id="4102" name="Picture 6" descr="http://www.oskole.sk/userfiles/image/Zofia/M%C3%A1j/Zemepis/Zemepis%207%20-%20Afrika_%20Povrch%20II__html_m8fabc4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Dažďový prales </a:t>
            </a:r>
            <a:r>
              <a:rPr lang="sk-SK" b="1" dirty="0" err="1"/>
              <a:t>Sinharaja</a:t>
            </a:r>
            <a:endParaRPr lang="sk-SK" dirty="0"/>
          </a:p>
        </p:txBody>
      </p:sp>
      <p:pic>
        <p:nvPicPr>
          <p:cNvPr id="3074" name="Picture 2" descr="http://img.mediacentrum.sk/gallery/620_a/1715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78176" cy="2796682"/>
          </a:xfrm>
          <a:prstGeom prst="rect">
            <a:avLst/>
          </a:prstGeom>
          <a:noFill/>
        </p:spPr>
      </p:pic>
      <p:pic>
        <p:nvPicPr>
          <p:cNvPr id="3076" name="Picture 4" descr="http://img.mediacentrum.sk/gallery/620_a/1715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837377" cy="3600400"/>
          </a:xfrm>
          <a:prstGeom prst="rect">
            <a:avLst/>
          </a:prstGeom>
          <a:noFill/>
        </p:spPr>
      </p:pic>
      <p:pic>
        <p:nvPicPr>
          <p:cNvPr id="3078" name="Picture 6" descr="http://www.cestovatel.eu/obrazky-k-clankom/2012-2-sri-lanka/DG8K4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789294"/>
            <a:ext cx="4608512" cy="306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mediacentrum.sk/gallery/300/1715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685592" cy="245706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Dažďový prales </a:t>
            </a:r>
            <a:r>
              <a:rPr lang="sk-SK" b="1" dirty="0" err="1"/>
              <a:t>Daintree</a:t>
            </a:r>
            <a:r>
              <a:rPr lang="sk-SK" b="1" dirty="0"/>
              <a:t> </a:t>
            </a:r>
            <a:endParaRPr lang="sk-SK" dirty="0"/>
          </a:p>
        </p:txBody>
      </p:sp>
      <p:pic>
        <p:nvPicPr>
          <p:cNvPr id="4" name="Picture 2" descr="http://www.profitour.sk/Data/Hotel/392/52470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5015242" cy="3284984"/>
          </a:xfrm>
          <a:prstGeom prst="rect">
            <a:avLst/>
          </a:prstGeom>
          <a:noFill/>
        </p:spPr>
      </p:pic>
      <p:pic>
        <p:nvPicPr>
          <p:cNvPr id="2050" name="Picture 2" descr="http://img.topky.sk/cestovky/900px/1181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72816"/>
            <a:ext cx="507656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hlinkClick r:id="rId2"/>
              </a:rPr>
              <a:t>www.oskole.sk</a:t>
            </a:r>
            <a:endParaRPr lang="sk-SK" dirty="0" smtClean="0"/>
          </a:p>
          <a:p>
            <a:r>
              <a:rPr lang="sk-SK" dirty="0" err="1" smtClean="0">
                <a:hlinkClick r:id="rId3"/>
              </a:rPr>
              <a:t>www.referaty.sk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Živočíšstvo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Papagáj Ara </a:t>
            </a:r>
            <a:endParaRPr lang="sk-SK" dirty="0"/>
          </a:p>
        </p:txBody>
      </p:sp>
      <p:pic>
        <p:nvPicPr>
          <p:cNvPr id="33794" name="Picture 2" descr="http://obrazky.4ever.sk/data/download/zvieratka/vtaky/%5bobrazky.4ever.sk%5d%20papagaj%20ara,%20kridla,%20let%20169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204864"/>
            <a:ext cx="3816423" cy="316835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644008" y="14127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Vrešťan</a:t>
            </a:r>
            <a:endParaRPr lang="sk-SK" dirty="0"/>
          </a:p>
        </p:txBody>
      </p:sp>
      <p:pic>
        <p:nvPicPr>
          <p:cNvPr id="9" name="Picture 2" descr="http://www.naturephoto.cz/img/fotobanka/12-2010-4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16682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Ocelot</a:t>
            </a:r>
            <a:endParaRPr lang="sk-SK" dirty="0"/>
          </a:p>
        </p:txBody>
      </p:sp>
      <p:pic>
        <p:nvPicPr>
          <p:cNvPr id="1026" name="Picture 2" descr="http://3.bp.blogspot.com/-EiEhwvCovh4/Tu7Mn6LA0QI/AAAAAAAAAoU/Uaa6-1pzW10/s1600/Ocelo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464496" cy="3096344"/>
          </a:xfrm>
          <a:prstGeom prst="rect">
            <a:avLst/>
          </a:prstGeom>
          <a:noFill/>
        </p:spPr>
      </p:pic>
      <p:pic>
        <p:nvPicPr>
          <p:cNvPr id="1028" name="Picture 4" descr="https://lh5.googleusercontent.com/_3QLEmATUuZw/Tbwc-as7NqI/AAAAAAAAC3A/ITqFvCny7X4/51115-big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566170" cy="285293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80112" y="4046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Leňochod</a:t>
            </a:r>
            <a:endParaRPr lang="sk-SK" dirty="0"/>
          </a:p>
        </p:txBody>
      </p:sp>
      <p:pic>
        <p:nvPicPr>
          <p:cNvPr id="1032" name="Picture 8" descr="Když se za lenochody vypravíme do jejich přirozeného prostředí, tak je stejně neuvidíme ani si s nimi moc neužijeme.  Nejsou to totiž příliš aktivní ani atraktivní zvířata. Nejnovější výzkumy však přinesly některé překvapivé poznatky. Dokonce se vědcům podařilo objevit zcela nový druh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11560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Tukan</a:t>
            </a:r>
            <a:endParaRPr lang="sk-SK" dirty="0"/>
          </a:p>
        </p:txBody>
      </p:sp>
      <p:pic>
        <p:nvPicPr>
          <p:cNvPr id="32776" name="Picture 8" descr="http://hmyzozrave-ptactvo.chovzvirat.com/img/druhy/ramphastos_swainsonii_-jacksonville_zoo-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865693" cy="3672408"/>
          </a:xfrm>
          <a:prstGeom prst="rect">
            <a:avLst/>
          </a:prstGeom>
          <a:noFill/>
        </p:spPr>
      </p:pic>
      <p:pic>
        <p:nvPicPr>
          <p:cNvPr id="32778" name="Picture 10" descr="http://www.math.muni.cz/~xozanoval/jaguar_strom.jpg"/>
          <p:cNvPicPr>
            <a:picLocks noChangeAspect="1" noChangeArrowheads="1"/>
          </p:cNvPicPr>
          <p:nvPr/>
        </p:nvPicPr>
        <p:blipFill>
          <a:blip r:embed="rId3" cstate="print"/>
          <a:srcRect t="7407"/>
          <a:stretch>
            <a:fillRect/>
          </a:stretch>
        </p:blipFill>
        <p:spPr bwMode="auto">
          <a:xfrm>
            <a:off x="4270499" y="1628800"/>
            <a:ext cx="4873501" cy="367240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499992" y="7647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Jaguár americký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Rastlinstvo</a:t>
            </a:r>
            <a:endParaRPr lang="sk-SK" dirty="0"/>
          </a:p>
        </p:txBody>
      </p:sp>
      <p:pic>
        <p:nvPicPr>
          <p:cNvPr id="36866" name="Picture 2" descr="http://orchidey.files.wordpress.com/2012/01/epidendrum-mimzemc5a1c5a5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704522" cy="352839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11560" y="14847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B</a:t>
            </a:r>
            <a:r>
              <a:rPr lang="sk-SK" dirty="0" err="1" smtClean="0"/>
              <a:t>roméliovité</a:t>
            </a:r>
            <a:r>
              <a:rPr lang="sk-SK" dirty="0" smtClean="0"/>
              <a:t> rastliny</a:t>
            </a:r>
            <a:endParaRPr lang="sk-SK" dirty="0"/>
          </a:p>
        </p:txBody>
      </p:sp>
      <p:pic>
        <p:nvPicPr>
          <p:cNvPr id="36868" name="Picture 4" descr="http://www.kbg.fpv.ukf.sk/bk/feb/051_billbergi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66183"/>
            <a:ext cx="2918098" cy="2191817"/>
          </a:xfrm>
          <a:prstGeom prst="rect">
            <a:avLst/>
          </a:prstGeom>
          <a:noFill/>
        </p:spPr>
      </p:pic>
      <p:pic>
        <p:nvPicPr>
          <p:cNvPr id="36870" name="Picture 6" descr="http://farm2.staticflickr.com/1396/1110129334_b330fa8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72816"/>
            <a:ext cx="3600400" cy="432048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228184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Stromy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5486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Bignoniaceae</a:t>
            </a:r>
            <a:endParaRPr lang="sk-SK" dirty="0"/>
          </a:p>
        </p:txBody>
      </p:sp>
      <p:pic>
        <p:nvPicPr>
          <p:cNvPr id="1026" name="Picture 2" descr="http://www.biodiversityexplorer.org/plants/bignoniaceae/images/enb05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67250" cy="34004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724128" y="4766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Vanila</a:t>
            </a:r>
            <a:endParaRPr lang="sk-SK" dirty="0"/>
          </a:p>
        </p:txBody>
      </p:sp>
      <p:pic>
        <p:nvPicPr>
          <p:cNvPr id="1028" name="Picture 4" descr="http://huahuafarm.com/Vanilla%20Flowers%20and%20Be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528392" cy="5373216"/>
          </a:xfrm>
          <a:prstGeom prst="rect">
            <a:avLst/>
          </a:prstGeom>
          <a:noFill/>
        </p:spPr>
      </p:pic>
      <p:pic>
        <p:nvPicPr>
          <p:cNvPr id="1030" name="Picture 6" descr="https://facultystaff.richmond.edu/~jhayden/recent_travels/san_luis_potosi_july_07/tecoma_stans_SAN-LUIS-POTOSI_03s.JPG"/>
          <p:cNvPicPr>
            <a:picLocks noChangeAspect="1" noChangeArrowheads="1"/>
          </p:cNvPicPr>
          <p:nvPr/>
        </p:nvPicPr>
        <p:blipFill>
          <a:blip r:embed="rId4" cstate="print"/>
          <a:srcRect l="6605" b="8551"/>
          <a:stretch>
            <a:fillRect/>
          </a:stretch>
        </p:blipFill>
        <p:spPr bwMode="auto">
          <a:xfrm>
            <a:off x="755576" y="4293096"/>
            <a:ext cx="3669174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62068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Monstera</a:t>
            </a:r>
            <a:endParaRPr lang="sk-SK" dirty="0"/>
          </a:p>
        </p:txBody>
      </p:sp>
      <p:pic>
        <p:nvPicPr>
          <p:cNvPr id="24578" name="Picture 2" descr="http://4.bp.blogspot.com/-PxWY6yDSAPM/UVgiyBpVu2I/AAAAAAAAF6Y/eLvWjHPOUyM/s1600/monsteradelicios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112568" cy="4572000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d/da/Monstera_deliciosa_foli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24035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Amazonský dažďový prales</a:t>
            </a:r>
            <a:endParaRPr lang="sk-SK" dirty="0"/>
          </a:p>
        </p:txBody>
      </p:sp>
      <p:pic>
        <p:nvPicPr>
          <p:cNvPr id="1030" name="Picture 6" descr="http://img.mediacentrum.sk/gallery/640/1454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923928" cy="3312368"/>
          </a:xfrm>
          <a:prstGeom prst="rect">
            <a:avLst/>
          </a:prstGeom>
          <a:noFill/>
        </p:spPr>
      </p:pic>
      <p:pic>
        <p:nvPicPr>
          <p:cNvPr id="7" name="Picture 2" descr="http://img.mediacentrum.sk/gallery/620_a/1493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560507" cy="3420381"/>
          </a:xfrm>
          <a:prstGeom prst="rect">
            <a:avLst/>
          </a:prstGeom>
          <a:noFill/>
        </p:spPr>
      </p:pic>
      <p:pic>
        <p:nvPicPr>
          <p:cNvPr id="8" name="Picture 4" descr="http://ipravda.sk/res/2011/12/07/thumbs/opice-amazonska-dzungla-cla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3779912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mare.sk/wp-content/uploads/2012/03/ama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05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39</Words>
  <Application>Microsoft Office PowerPoint</Application>
  <PresentationFormat>Předvádění na obrazovce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Vrchol</vt:lpstr>
      <vt:lpstr>Tropický dažďový les</vt:lpstr>
      <vt:lpstr>Živočíšstvo</vt:lpstr>
      <vt:lpstr>Snímek 3</vt:lpstr>
      <vt:lpstr>Snímek 4</vt:lpstr>
      <vt:lpstr>Rastlinstvo</vt:lpstr>
      <vt:lpstr>Snímek 6</vt:lpstr>
      <vt:lpstr>Snímek 7</vt:lpstr>
      <vt:lpstr>Amazonský dažďový prales</vt:lpstr>
      <vt:lpstr>Snímek 9</vt:lpstr>
      <vt:lpstr>Malajský dažďový prales</vt:lpstr>
      <vt:lpstr>Konžský dažďový prales </vt:lpstr>
      <vt:lpstr>Dažďový prales Sinharaja</vt:lpstr>
      <vt:lpstr>Dažďový prales Daintree 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Dažďový prales</dc:title>
  <dc:creator>Anicka</dc:creator>
  <cp:lastModifiedBy>Anicka</cp:lastModifiedBy>
  <cp:revision>10</cp:revision>
  <dcterms:created xsi:type="dcterms:W3CDTF">2013-06-08T13:45:40Z</dcterms:created>
  <dcterms:modified xsi:type="dcterms:W3CDTF">2013-06-09T14:05:40Z</dcterms:modified>
</cp:coreProperties>
</file>