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8" r:id="rId9"/>
    <p:sldId id="270" r:id="rId10"/>
    <p:sldId id="264" r:id="rId11"/>
    <p:sldId id="265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760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80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40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60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010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53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37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347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066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489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260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416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043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56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082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773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208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8083D6-C82C-4204-8FB3-BD0AAF8FF368}" type="datetimeFigureOut">
              <a:rPr lang="sk-SK" smtClean="0"/>
              <a:pPr/>
              <a:t>19.04.2016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57F6CF-4506-4914-9E2F-5E714C2E1FC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404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leriaslovakia.sk/Upload/Image/Galeria/304/8181B.jpg" TargetMode="External"/><Relationship Id="rId3" Type="http://schemas.openxmlformats.org/officeDocument/2006/relationships/hyperlink" Target="http://image.slovenskehrady.sk/CachtickyHrad/CachtickyHrad_N_17.jpg" TargetMode="External"/><Relationship Id="rId7" Type="http://schemas.openxmlformats.org/officeDocument/2006/relationships/hyperlink" Target="http://www.obcasnecas.ukf.sk/wp-content/2011/08/podobu-spisskeho-hradu-zachytil-v-roku-1720-neznamy-maliar-450x275.jpg" TargetMode="External"/><Relationship Id="rId12" Type="http://schemas.openxmlformats.org/officeDocument/2006/relationships/hyperlink" Target="http://infovekacik.sk/2008-december/mesta/historia.gif" TargetMode="External"/><Relationship Id="rId2" Type="http://schemas.openxmlformats.org/officeDocument/2006/relationships/hyperlink" Target="https://upload.wikimedia.org/wikipedia/commons/3/32/%C4%8Cachtice,_hrad,_Slovensk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es.spissky-hrad.webnode.sk/200000026-bc0babd054/Spissky-hrad-z-lietadla.jpg" TargetMode="External"/><Relationship Id="rId11" Type="http://schemas.openxmlformats.org/officeDocument/2006/relationships/hyperlink" Target="https://en.wikipedia.org/wiki/Orava_Castle" TargetMode="External"/><Relationship Id="rId5" Type="http://schemas.openxmlformats.org/officeDocument/2006/relationships/hyperlink" Target="http://www.grandhotelspis.com/images/obr19.jpg" TargetMode="External"/><Relationship Id="rId10" Type="http://schemas.openxmlformats.org/officeDocument/2006/relationships/hyperlink" Target="http://www.slovakia.com/photos/photographer/13/1342436751_foto_web_castle_orava_P5034336C.jpg" TargetMode="External"/><Relationship Id="rId4" Type="http://schemas.openxmlformats.org/officeDocument/2006/relationships/hyperlink" Target="http://www.juhaszovak.estranky.sk/img/mid/7/bathory9.jpg" TargetMode="External"/><Relationship Id="rId9" Type="http://schemas.openxmlformats.org/officeDocument/2006/relationships/hyperlink" Target="http://www.snm.sk/swift_data/source/muzeum_betliar/0/hrad_krasna_horka/interiery_hradu_kh/1/Rodinna%20hrobka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Slovakia castles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By </a:t>
            </a:r>
            <a:r>
              <a:rPr lang="sk-SK" dirty="0" err="1" smtClean="0"/>
              <a:t>anton</a:t>
            </a:r>
            <a:r>
              <a:rPr lang="sk-SK" dirty="0" smtClean="0"/>
              <a:t> </a:t>
            </a:r>
            <a:r>
              <a:rPr lang="sk-SK" dirty="0" err="1" smtClean="0"/>
              <a:t>uhrin</a:t>
            </a:r>
            <a:r>
              <a:rPr lang="sk-SK" dirty="0" smtClean="0"/>
              <a:t> &amp; </a:t>
            </a:r>
            <a:r>
              <a:rPr lang="sk-SK" dirty="0" err="1" smtClean="0"/>
              <a:t>nikolas</a:t>
            </a:r>
            <a:r>
              <a:rPr lang="sk-SK" dirty="0" smtClean="0"/>
              <a:t> </a:t>
            </a:r>
            <a:r>
              <a:rPr lang="sk-SK" dirty="0" err="1" smtClean="0"/>
              <a:t>pomfy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00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566" y="218941"/>
            <a:ext cx="10396882" cy="1151965"/>
          </a:xfrm>
        </p:spPr>
        <p:txBody>
          <a:bodyPr/>
          <a:lstStyle/>
          <a:p>
            <a:r>
              <a:rPr lang="sk-SK" dirty="0" err="1" smtClean="0"/>
              <a:t>sources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69890" y="2266682"/>
            <a:ext cx="10394707" cy="3670480"/>
          </a:xfrm>
        </p:spPr>
        <p:txBody>
          <a:bodyPr>
            <a:noAutofit/>
          </a:bodyPr>
          <a:lstStyle/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https://upload.wikimedia.org/wikipedia/commons/3/32/%C4%8Cachtice,_hrad,_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Slovensko.jpg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image.slovenskehrady.sk/CachtickyHrad/CachtickyHrad_N_17.jpg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www.juhaszovak.estranky.sk/img/mid/7/bathory9.jpg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www.grandhotelspis.com/images/obr19.jpg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files.spissky-hrad.webnode.sk/200000026-bc0babd054/Spissky-hrad-z-lietadla.jpg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www.obcasnecas.ukf.sk/wp-content/2011/08/podobu-spisskeho-hradu-zachytil-v-roku-1720-neznamy-maliar-450x275.jpg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www.galeriaslovakia.sk/Upload/Image/Galeria/304/8181B.jpg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www.snm.sk/swift_data/source/muzeum_betliar/0/hrad_krasna_horka/interiery_hradu_kh/1/Rodinna%20hrobka.jpg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www.snm.sk/swift_data/source/muzeum_betliar/0/hrad_krasna_horka/interiery_hradu_kh/1/Rodinna%20hrobka.jpg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http://www.slovakia.com/photos/photographer/13/1342436751_foto_web_castle_orava_P5034336C.jpg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https://en.wikipedia.org/wiki/Orava_Castle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http://</a:t>
            </a:r>
            <a:r>
              <a:rPr lang="sk-SK" sz="11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infovekacik.sk/2008-december/mesta/historia.gif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sz="1200" dirty="0" smtClean="0"/>
          </a:p>
          <a:p>
            <a:endParaRPr lang="sk-SK" sz="1200" dirty="0"/>
          </a:p>
          <a:p>
            <a:r>
              <a:rPr lang="en-US" sz="1200" dirty="0" smtClean="0"/>
              <a:t>1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2221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5801" y="2166871"/>
            <a:ext cx="10396882" cy="1151965"/>
          </a:xfrm>
        </p:spPr>
        <p:txBody>
          <a:bodyPr/>
          <a:lstStyle/>
          <a:p>
            <a:pPr algn="ctr"/>
            <a:r>
              <a:rPr lang="sk-SK" dirty="0" err="1" smtClean="0"/>
              <a:t>Thanks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75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</a:t>
            </a:r>
            <a:r>
              <a:rPr lang="sk-SK" dirty="0" smtClean="0"/>
              <a:t>á</a:t>
            </a:r>
            <a:r>
              <a:rPr lang="en-US" dirty="0" err="1" smtClean="0"/>
              <a:t>sna</a:t>
            </a:r>
            <a:r>
              <a:rPr lang="en-US" dirty="0" smtClean="0"/>
              <a:t> h</a:t>
            </a:r>
            <a:r>
              <a:rPr lang="sk-SK" dirty="0" smtClean="0"/>
              <a:t>ô</a:t>
            </a:r>
            <a:r>
              <a:rPr lang="en-US" dirty="0" err="1" smtClean="0"/>
              <a:t>rka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8 km eastwards from </a:t>
            </a:r>
            <a:r>
              <a:rPr lang="en-US" dirty="0" err="1" smtClean="0"/>
              <a:t>Rožňava</a:t>
            </a:r>
            <a:endParaRPr lang="en-US" dirty="0" smtClean="0"/>
          </a:p>
          <a:p>
            <a:endParaRPr lang="en-US" dirty="0" smtClean="0"/>
          </a:p>
          <a:p>
            <a:r>
              <a:rPr lang="sk-SK" dirty="0" err="1"/>
              <a:t>above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Krásnohorské Podhradie </a:t>
            </a:r>
            <a:r>
              <a:rPr lang="sk-SK" dirty="0" err="1" smtClean="0"/>
              <a:t>village</a:t>
            </a:r>
            <a:endParaRPr lang="en-US" dirty="0" smtClean="0"/>
          </a:p>
          <a:p>
            <a:endParaRPr lang="en-US" dirty="0" smtClean="0"/>
          </a:p>
          <a:p>
            <a:r>
              <a:rPr lang="sk-SK" dirty="0" err="1"/>
              <a:t>since</a:t>
            </a:r>
            <a:r>
              <a:rPr lang="sk-SK" dirty="0"/>
              <a:t> </a:t>
            </a:r>
            <a:r>
              <a:rPr lang="sk-SK" dirty="0" smtClean="0"/>
              <a:t>1961</a:t>
            </a:r>
            <a:r>
              <a:rPr lang="en-US" dirty="0" smtClean="0"/>
              <a:t> - N</a:t>
            </a:r>
            <a:r>
              <a:rPr lang="sk-SK" dirty="0" err="1"/>
              <a:t>atural</a:t>
            </a:r>
            <a:r>
              <a:rPr lang="sk-SK" dirty="0"/>
              <a:t> </a:t>
            </a:r>
            <a:r>
              <a:rPr lang="sk-SK" dirty="0" err="1"/>
              <a:t>Cultural</a:t>
            </a:r>
            <a:r>
              <a:rPr lang="sk-SK" dirty="0"/>
              <a:t> </a:t>
            </a:r>
            <a:r>
              <a:rPr lang="sk-SK" dirty="0" smtClean="0"/>
              <a:t>Monument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first written mention </a:t>
            </a:r>
            <a:r>
              <a:rPr lang="en-US" dirty="0" smtClean="0"/>
              <a:t>- 1241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16" y="0"/>
            <a:ext cx="5165870" cy="343765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05" y="2711077"/>
            <a:ext cx="5202751" cy="29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18375" y="206062"/>
            <a:ext cx="10394707" cy="5422006"/>
          </a:xfrm>
        </p:spPr>
        <p:txBody>
          <a:bodyPr>
            <a:normAutofit/>
          </a:bodyPr>
          <a:lstStyle/>
          <a:p>
            <a:r>
              <a:rPr lang="sk-SK" dirty="0" err="1"/>
              <a:t>inhabited</a:t>
            </a:r>
            <a:r>
              <a:rPr lang="sk-SK" dirty="0"/>
              <a:t> </a:t>
            </a:r>
            <a:r>
              <a:rPr lang="sk-SK" dirty="0" err="1"/>
              <a:t>until</a:t>
            </a:r>
            <a:r>
              <a:rPr lang="sk-SK" dirty="0"/>
              <a:t> </a:t>
            </a:r>
            <a:r>
              <a:rPr lang="sk-SK" dirty="0" smtClean="0"/>
              <a:t>1812</a:t>
            </a:r>
            <a:endParaRPr lang="en-US" dirty="0" smtClean="0"/>
          </a:p>
          <a:p>
            <a:endParaRPr lang="en-US" dirty="0"/>
          </a:p>
          <a:p>
            <a:r>
              <a:rPr lang="sk-SK" dirty="0" err="1"/>
              <a:t>last</a:t>
            </a:r>
            <a:r>
              <a:rPr lang="sk-SK" dirty="0"/>
              <a:t> </a:t>
            </a:r>
            <a:r>
              <a:rPr lang="sk-SK" dirty="0" err="1"/>
              <a:t>owner</a:t>
            </a:r>
            <a:r>
              <a:rPr lang="sk-SK" dirty="0"/>
              <a:t> </a:t>
            </a:r>
            <a:r>
              <a:rPr lang="sk-SK" dirty="0" err="1" smtClean="0"/>
              <a:t>Andrássy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1902 – </a:t>
            </a:r>
            <a:r>
              <a:rPr lang="en-US" dirty="0" smtClean="0"/>
              <a:t>museum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Exhibitions of medieval and modern weapons</a:t>
            </a:r>
            <a:r>
              <a:rPr lang="en-US" dirty="0" smtClean="0"/>
              <a:t>,</a:t>
            </a:r>
            <a:r>
              <a:rPr lang="sk-SK" dirty="0" smtClean="0"/>
              <a:t>                                                                                        </a:t>
            </a:r>
            <a:r>
              <a:rPr lang="en-US" dirty="0" smtClean="0"/>
              <a:t> </a:t>
            </a:r>
            <a:r>
              <a:rPr lang="en-US" dirty="0"/>
              <a:t>mausoleum, art </a:t>
            </a:r>
            <a:r>
              <a:rPr lang="en-US" dirty="0" smtClean="0"/>
              <a:t>museum</a:t>
            </a:r>
          </a:p>
          <a:p>
            <a:endParaRPr lang="en-US" dirty="0"/>
          </a:p>
          <a:p>
            <a:r>
              <a:rPr lang="en-US" dirty="0"/>
              <a:t>2012 – fire destroy half of castle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69" y="1"/>
            <a:ext cx="5044905" cy="335715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29" y="2935634"/>
            <a:ext cx="4308537" cy="26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223" y="273676"/>
            <a:ext cx="10396882" cy="1151965"/>
          </a:xfrm>
        </p:spPr>
        <p:txBody>
          <a:bodyPr/>
          <a:lstStyle/>
          <a:p>
            <a:r>
              <a:rPr lang="en-US" dirty="0" err="1" smtClean="0"/>
              <a:t>Spi</a:t>
            </a:r>
            <a:r>
              <a:rPr lang="sk-SK" dirty="0" smtClean="0"/>
              <a:t>Š </a:t>
            </a:r>
            <a:r>
              <a:rPr lang="sk-SK" dirty="0" err="1" smtClean="0"/>
              <a:t>castle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32009" y="1249251"/>
            <a:ext cx="10394707" cy="402230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ruins of </a:t>
            </a:r>
            <a:r>
              <a:rPr lang="en-US" sz="2400" dirty="0" smtClean="0"/>
              <a:t>Castle are </a:t>
            </a:r>
            <a:r>
              <a:rPr lang="sk-SK" sz="2400" dirty="0" err="1" smtClean="0"/>
              <a:t>one</a:t>
            </a:r>
            <a:r>
              <a:rPr lang="sk-SK" sz="2400" dirty="0" smtClean="0"/>
              <a:t> of </a:t>
            </a:r>
            <a:r>
              <a:rPr lang="en-US" sz="2400" dirty="0" smtClean="0"/>
              <a:t>the largest</a:t>
            </a:r>
            <a:r>
              <a:rPr lang="sk-SK" sz="2400" dirty="0" smtClean="0"/>
              <a:t>                                                                                                    </a:t>
            </a:r>
            <a:r>
              <a:rPr lang="en-US" sz="2400" dirty="0" smtClean="0"/>
              <a:t> in the central Europe</a:t>
            </a:r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err="1" smtClean="0"/>
              <a:t>Area</a:t>
            </a:r>
            <a:r>
              <a:rPr lang="sk-SK" sz="2400" dirty="0" smtClean="0"/>
              <a:t> : 41 426 m²</a:t>
            </a:r>
          </a:p>
          <a:p>
            <a:endParaRPr lang="en-US" sz="2400" b="1" dirty="0" smtClean="0"/>
          </a:p>
          <a:p>
            <a:r>
              <a:rPr lang="en-US" sz="2400" dirty="0"/>
              <a:t>above the </a:t>
            </a:r>
            <a:r>
              <a:rPr lang="en-US" sz="2400" dirty="0" smtClean="0"/>
              <a:t>town</a:t>
            </a:r>
            <a:r>
              <a:rPr lang="en-US" sz="2400" dirty="0"/>
              <a:t> </a:t>
            </a:r>
            <a:r>
              <a:rPr lang="en-US" sz="2400" dirty="0" err="1"/>
              <a:t>Spišské</a:t>
            </a:r>
            <a:r>
              <a:rPr lang="en-US" sz="2400" dirty="0"/>
              <a:t> </a:t>
            </a:r>
            <a:r>
              <a:rPr lang="en-US" sz="2400" dirty="0" err="1" smtClean="0"/>
              <a:t>Podhradie</a:t>
            </a:r>
            <a:r>
              <a:rPr lang="sk-SK" sz="2400" dirty="0" smtClean="0"/>
              <a:t>                                                                                                                            and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village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Žehra</a:t>
            </a:r>
          </a:p>
          <a:p>
            <a:endParaRPr lang="sk-SK" sz="2400" dirty="0" smtClean="0"/>
          </a:p>
          <a:p>
            <a:r>
              <a:rPr lang="sk-SK" sz="2400" dirty="0" smtClean="0"/>
              <a:t>1993 – </a:t>
            </a:r>
            <a:r>
              <a:rPr lang="sk-SK" sz="2400" dirty="0" err="1" smtClean="0"/>
              <a:t>Unesco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42" y="963375"/>
            <a:ext cx="6192958" cy="46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44131" y="942934"/>
            <a:ext cx="10394707" cy="5200289"/>
          </a:xfrm>
        </p:spPr>
        <p:txBody>
          <a:bodyPr>
            <a:normAutofit/>
          </a:bodyPr>
          <a:lstStyle/>
          <a:p>
            <a:r>
              <a:rPr lang="sk-SK" sz="2500" dirty="0" err="1" smtClean="0"/>
              <a:t>Built</a:t>
            </a:r>
            <a:r>
              <a:rPr lang="sk-SK" sz="2500" dirty="0" smtClean="0"/>
              <a:t> in </a:t>
            </a:r>
            <a:r>
              <a:rPr lang="sk-SK" sz="2500" dirty="0"/>
              <a:t>12th </a:t>
            </a:r>
            <a:r>
              <a:rPr lang="sk-SK" sz="2500" dirty="0" err="1" smtClean="0"/>
              <a:t>century</a:t>
            </a:r>
            <a:endParaRPr lang="sk-SK" sz="2500" dirty="0" smtClean="0"/>
          </a:p>
          <a:p>
            <a:endParaRPr lang="sk-SK" sz="2500" dirty="0" smtClean="0"/>
          </a:p>
          <a:p>
            <a:r>
              <a:rPr lang="sk-SK" sz="2500" dirty="0" err="1" smtClean="0"/>
              <a:t>Last</a:t>
            </a:r>
            <a:r>
              <a:rPr lang="sk-SK" sz="2500" dirty="0" smtClean="0"/>
              <a:t> </a:t>
            </a:r>
            <a:r>
              <a:rPr lang="sk-SK" sz="2500" dirty="0" err="1" smtClean="0"/>
              <a:t>owners</a:t>
            </a:r>
            <a:r>
              <a:rPr lang="sk-SK" sz="2500" dirty="0" smtClean="0"/>
              <a:t>: </a:t>
            </a:r>
            <a:r>
              <a:rPr lang="sk-SK" sz="2500" dirty="0" err="1" smtClean="0"/>
              <a:t>csáky</a:t>
            </a:r>
            <a:r>
              <a:rPr lang="sk-SK" sz="2500" dirty="0" smtClean="0"/>
              <a:t> </a:t>
            </a:r>
            <a:r>
              <a:rPr lang="sk-SK" sz="2500" dirty="0" err="1" smtClean="0"/>
              <a:t>family</a:t>
            </a:r>
            <a:endParaRPr lang="sk-SK" sz="2500" dirty="0" smtClean="0"/>
          </a:p>
          <a:p>
            <a:endParaRPr lang="sk-SK" sz="2500" dirty="0" smtClean="0"/>
          </a:p>
          <a:p>
            <a:r>
              <a:rPr lang="sk-SK" sz="2500" dirty="0" smtClean="0"/>
              <a:t>1780 – </a:t>
            </a:r>
            <a:r>
              <a:rPr lang="sk-SK" sz="2500" dirty="0" err="1" smtClean="0"/>
              <a:t>castle</a:t>
            </a:r>
            <a:r>
              <a:rPr lang="sk-SK" sz="2500" dirty="0" smtClean="0"/>
              <a:t> </a:t>
            </a:r>
            <a:r>
              <a:rPr lang="sk-SK" sz="2500" dirty="0" err="1" smtClean="0"/>
              <a:t>burned</a:t>
            </a:r>
            <a:r>
              <a:rPr lang="sk-SK" sz="2500" dirty="0" smtClean="0"/>
              <a:t> </a:t>
            </a:r>
            <a:r>
              <a:rPr lang="sk-SK" sz="2500" dirty="0" err="1" smtClean="0"/>
              <a:t>down</a:t>
            </a:r>
            <a:r>
              <a:rPr lang="sk-SK" sz="2500" dirty="0" smtClean="0"/>
              <a:t> – 3 </a:t>
            </a:r>
            <a:r>
              <a:rPr lang="sk-SK" sz="2500" dirty="0" err="1" smtClean="0"/>
              <a:t>theories</a:t>
            </a:r>
            <a:endParaRPr lang="sk-SK" sz="2500" dirty="0" smtClean="0"/>
          </a:p>
          <a:p>
            <a:pPr lvl="3"/>
            <a:endParaRPr lang="sk-SK" sz="1800" dirty="0"/>
          </a:p>
          <a:p>
            <a:pPr marL="342900" lvl="3" indent="-342900">
              <a:spcBef>
                <a:spcPts val="1000"/>
              </a:spcBef>
            </a:pPr>
            <a:r>
              <a:rPr lang="sk-SK" sz="2500" dirty="0" err="1" smtClean="0"/>
              <a:t>It</a:t>
            </a:r>
            <a:r>
              <a:rPr lang="sk-SK" sz="2500" dirty="0" smtClean="0"/>
              <a:t> </a:t>
            </a:r>
            <a:r>
              <a:rPr lang="sk-SK" sz="2500" dirty="0" err="1"/>
              <a:t>was</a:t>
            </a:r>
            <a:r>
              <a:rPr lang="sk-SK" sz="2500" dirty="0"/>
              <a:t> no </a:t>
            </a:r>
            <a:r>
              <a:rPr lang="sk-SK" sz="2500" dirty="0" err="1"/>
              <a:t>longer</a:t>
            </a:r>
            <a:r>
              <a:rPr lang="sk-SK" sz="2500" dirty="0"/>
              <a:t> </a:t>
            </a:r>
            <a:r>
              <a:rPr lang="sk-SK" sz="2500" dirty="0" err="1" smtClean="0"/>
              <a:t>occupied</a:t>
            </a:r>
            <a:endParaRPr lang="sk-SK" sz="2500" dirty="0" smtClean="0"/>
          </a:p>
          <a:p>
            <a:pPr marL="342900" lvl="3" indent="-342900">
              <a:spcBef>
                <a:spcPts val="1000"/>
              </a:spcBef>
            </a:pPr>
            <a:endParaRPr lang="sk-SK" sz="2500" dirty="0" smtClean="0"/>
          </a:p>
          <a:p>
            <a:pPr marL="342900" lvl="3" indent="-342900">
              <a:spcBef>
                <a:spcPts val="1000"/>
              </a:spcBef>
            </a:pPr>
            <a:r>
              <a:rPr lang="sk-SK" sz="2500" dirty="0" err="1" smtClean="0"/>
              <a:t>Partly</a:t>
            </a:r>
            <a:r>
              <a:rPr lang="sk-SK" sz="2500" dirty="0" smtClean="0"/>
              <a:t> </a:t>
            </a:r>
            <a:r>
              <a:rPr lang="sk-SK" sz="2500" dirty="0" err="1" smtClean="0"/>
              <a:t>reconstructed</a:t>
            </a:r>
            <a:r>
              <a:rPr lang="sk-SK" sz="2500" dirty="0" smtClean="0"/>
              <a:t> in 20th </a:t>
            </a:r>
            <a:r>
              <a:rPr lang="sk-SK" sz="2500" dirty="0" err="1" smtClean="0"/>
              <a:t>century</a:t>
            </a:r>
            <a:endParaRPr lang="sk-SK" sz="2500" dirty="0" smtClean="0"/>
          </a:p>
          <a:p>
            <a:pPr marL="342900" lvl="3" indent="-342900">
              <a:spcBef>
                <a:spcPts val="1000"/>
              </a:spcBef>
            </a:pPr>
            <a:endParaRPr lang="sk-SK" sz="2500" dirty="0"/>
          </a:p>
          <a:p>
            <a:endParaRPr lang="sk-SK" sz="2500" dirty="0"/>
          </a:p>
          <a:p>
            <a:pPr lvl="3"/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61" y="0"/>
            <a:ext cx="4329574" cy="263998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59" y="2651759"/>
            <a:ext cx="4370909" cy="29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Čachtice </a:t>
            </a:r>
            <a:r>
              <a:rPr lang="sk-SK" dirty="0" err="1" smtClean="0"/>
              <a:t>castle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 </a:t>
            </a:r>
            <a:r>
              <a:rPr lang="sk-SK" dirty="0" err="1" smtClean="0"/>
              <a:t>near</a:t>
            </a:r>
            <a:r>
              <a:rPr lang="sk-SK" dirty="0" smtClean="0"/>
              <a:t> </a:t>
            </a:r>
            <a:r>
              <a:rPr lang="sk-SK" dirty="0" err="1" smtClean="0"/>
              <a:t>village</a:t>
            </a:r>
            <a:r>
              <a:rPr lang="sk-SK" dirty="0" smtClean="0"/>
              <a:t> of Čachtice</a:t>
            </a:r>
          </a:p>
          <a:p>
            <a:endParaRPr lang="sk-SK" dirty="0" smtClean="0"/>
          </a:p>
          <a:p>
            <a:r>
              <a:rPr lang="en-US" dirty="0"/>
              <a:t>declared a national nature reserve </a:t>
            </a:r>
            <a:r>
              <a:rPr lang="en-US" dirty="0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rare</a:t>
            </a:r>
            <a:r>
              <a:rPr lang="sk-SK" dirty="0" smtClean="0"/>
              <a:t> </a:t>
            </a:r>
            <a:r>
              <a:rPr lang="sk-SK" dirty="0" err="1" smtClean="0"/>
              <a:t>plants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dirty="0" err="1" smtClean="0"/>
              <a:t>Residence</a:t>
            </a:r>
            <a:r>
              <a:rPr lang="sk-SK" dirty="0" smtClean="0"/>
              <a:t> and </a:t>
            </a:r>
            <a:r>
              <a:rPr lang="sk-SK" dirty="0" err="1" smtClean="0"/>
              <a:t>prison</a:t>
            </a:r>
            <a:r>
              <a:rPr lang="sk-SK" dirty="0" smtClean="0"/>
              <a:t>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Countes</a:t>
            </a:r>
            <a:r>
              <a:rPr lang="sk-SK" dirty="0" smtClean="0"/>
              <a:t> </a:t>
            </a:r>
            <a:r>
              <a:rPr lang="sk-SK" dirty="0" err="1" smtClean="0"/>
              <a:t>Elisabeth</a:t>
            </a:r>
            <a:r>
              <a:rPr lang="sk-SK" dirty="0" smtClean="0"/>
              <a:t> </a:t>
            </a:r>
            <a:r>
              <a:rPr lang="sk-SK" dirty="0" err="1" smtClean="0"/>
              <a:t>Báthory</a:t>
            </a:r>
            <a:r>
              <a:rPr lang="sk-SK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Bloody history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9" y="261257"/>
            <a:ext cx="4703807" cy="31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15343" y="437882"/>
            <a:ext cx="10394707" cy="5142765"/>
          </a:xfrm>
        </p:spPr>
        <p:txBody>
          <a:bodyPr>
            <a:normAutofit/>
          </a:bodyPr>
          <a:lstStyle/>
          <a:p>
            <a:r>
              <a:rPr lang="sk-SK" dirty="0" err="1" smtClean="0"/>
              <a:t>Built</a:t>
            </a:r>
            <a:r>
              <a:rPr lang="sk-SK" dirty="0" smtClean="0"/>
              <a:t> in late 12th </a:t>
            </a:r>
            <a:r>
              <a:rPr lang="sk-SK" dirty="0" err="1" smtClean="0"/>
              <a:t>century</a:t>
            </a:r>
            <a:endParaRPr lang="sk-SK" dirty="0" smtClean="0"/>
          </a:p>
          <a:p>
            <a:endParaRPr lang="sk-SK" dirty="0" smtClean="0"/>
          </a:p>
          <a:p>
            <a:r>
              <a:rPr lang="en-US" dirty="0" smtClean="0"/>
              <a:t>by </a:t>
            </a:r>
            <a:r>
              <a:rPr lang="en-US" dirty="0" err="1"/>
              <a:t>Kazimir</a:t>
            </a:r>
            <a:r>
              <a:rPr lang="en-US" dirty="0"/>
              <a:t> from the </a:t>
            </a:r>
            <a:r>
              <a:rPr lang="en-US" dirty="0" err="1" smtClean="0"/>
              <a:t>Hont-Pázmány</a:t>
            </a:r>
            <a:r>
              <a:rPr lang="sk-SK" dirty="0" smtClean="0"/>
              <a:t> </a:t>
            </a:r>
            <a:r>
              <a:rPr lang="sk-SK" dirty="0" err="1" smtClean="0"/>
              <a:t>clan</a:t>
            </a:r>
            <a:endParaRPr lang="en-US" dirty="0"/>
          </a:p>
          <a:p>
            <a:endParaRPr lang="en-US" dirty="0" smtClean="0"/>
          </a:p>
          <a:p>
            <a:r>
              <a:rPr lang="sk-SK" dirty="0" smtClean="0"/>
              <a:t> </a:t>
            </a:r>
            <a:r>
              <a:rPr lang="sk-SK" dirty="0" err="1" smtClean="0"/>
              <a:t>last</a:t>
            </a:r>
            <a:r>
              <a:rPr lang="sk-SK" dirty="0" smtClean="0"/>
              <a:t> </a:t>
            </a:r>
            <a:r>
              <a:rPr lang="sk-SK" dirty="0" err="1" smtClean="0"/>
              <a:t>owner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elizabeth</a:t>
            </a:r>
            <a:r>
              <a:rPr lang="sk-SK" dirty="0" smtClean="0"/>
              <a:t> </a:t>
            </a:r>
            <a:r>
              <a:rPr lang="sk-SK" dirty="0" err="1" smtClean="0"/>
              <a:t>báthory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1772 – </a:t>
            </a:r>
            <a:r>
              <a:rPr lang="sk-SK" dirty="0" err="1" smtClean="0"/>
              <a:t>beginning</a:t>
            </a:r>
            <a:r>
              <a:rPr lang="sk-SK" dirty="0" smtClean="0"/>
              <a:t> of </a:t>
            </a:r>
            <a:r>
              <a:rPr lang="sk-SK" dirty="0" err="1" smtClean="0"/>
              <a:t>its</a:t>
            </a:r>
            <a:r>
              <a:rPr lang="sk-SK" dirty="0" smtClean="0"/>
              <a:t> end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err="1" smtClean="0"/>
              <a:t>Today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just </a:t>
            </a:r>
            <a:r>
              <a:rPr lang="sk-SK" dirty="0" err="1" smtClean="0"/>
              <a:t>ruins</a:t>
            </a:r>
            <a:r>
              <a:rPr lang="sk-SK" dirty="0" smtClean="0"/>
              <a:t> </a:t>
            </a:r>
            <a:r>
              <a:rPr lang="sk-SK" dirty="0" err="1" smtClean="0"/>
              <a:t>providing</a:t>
            </a:r>
            <a:r>
              <a:rPr lang="sk-SK" dirty="0" smtClean="0"/>
              <a:t> </a:t>
            </a:r>
            <a:r>
              <a:rPr lang="sk-SK" dirty="0" err="1" smtClean="0"/>
              <a:t>wonderful</a:t>
            </a:r>
            <a:r>
              <a:rPr lang="sk-SK" dirty="0" smtClean="0"/>
              <a:t> </a:t>
            </a:r>
            <a:r>
              <a:rPr lang="sk-SK" dirty="0" err="1" smtClean="0"/>
              <a:t>view</a:t>
            </a:r>
            <a:endParaRPr lang="sk-SK" dirty="0" smtClean="0"/>
          </a:p>
          <a:p>
            <a:endParaRPr lang="sk-SK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92" y="0"/>
            <a:ext cx="3012202" cy="391433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01" y="2657096"/>
            <a:ext cx="3848401" cy="29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Orava </a:t>
            </a:r>
            <a:r>
              <a:rPr lang="sk-SK" dirty="0" err="1" smtClean="0"/>
              <a:t>castle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26573" y="1971955"/>
            <a:ext cx="10332718" cy="3932456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en-US" dirty="0" smtClean="0"/>
              <a:t>situated on a high rock above </a:t>
            </a:r>
            <a:r>
              <a:rPr lang="en-US" dirty="0" err="1" smtClean="0"/>
              <a:t>Orava</a:t>
            </a:r>
            <a:r>
              <a:rPr lang="en-US" dirty="0" smtClean="0"/>
              <a:t> river </a:t>
            </a:r>
            <a:r>
              <a:rPr lang="sk-SK" dirty="0" smtClean="0"/>
              <a:t>                                                                                                                             </a:t>
            </a:r>
            <a:r>
              <a:rPr lang="en-US" dirty="0" smtClean="0"/>
              <a:t>in the village of </a:t>
            </a:r>
            <a:r>
              <a:rPr lang="en-US" dirty="0" err="1" smtClean="0"/>
              <a:t>Oravský</a:t>
            </a:r>
            <a:r>
              <a:rPr lang="en-US" dirty="0" smtClean="0"/>
              <a:t> </a:t>
            </a:r>
            <a:r>
              <a:rPr lang="en-US" dirty="0" err="1" smtClean="0"/>
              <a:t>Podzámok</a:t>
            </a:r>
            <a:endParaRPr lang="sk-SK" dirty="0" smtClean="0"/>
          </a:p>
          <a:p>
            <a:endParaRPr lang="sk-SK" dirty="0" smtClean="0"/>
          </a:p>
          <a:p>
            <a:r>
              <a:rPr lang="en-US" dirty="0" smtClean="0"/>
              <a:t>built in the Kingdom of Hungary in the </a:t>
            </a:r>
            <a:r>
              <a:rPr lang="sk-SK" dirty="0" smtClean="0"/>
              <a:t>13</a:t>
            </a:r>
            <a:r>
              <a:rPr lang="en-US" dirty="0" err="1" smtClean="0"/>
              <a:t>th</a:t>
            </a:r>
            <a:r>
              <a:rPr lang="en-US" dirty="0" smtClean="0"/>
              <a:t> century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Scenes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film </a:t>
            </a:r>
            <a:r>
              <a:rPr lang="sk-SK" dirty="0" err="1" smtClean="0"/>
              <a:t>nosferatu</a:t>
            </a:r>
            <a:r>
              <a:rPr lang="sk-SK" dirty="0" smtClean="0"/>
              <a:t> (1922)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filmed</a:t>
            </a:r>
            <a:r>
              <a:rPr lang="sk-SK" dirty="0" smtClean="0"/>
              <a:t> </a:t>
            </a:r>
            <a:r>
              <a:rPr lang="sk-SK" dirty="0" err="1" smtClean="0"/>
              <a:t>here</a:t>
            </a:r>
            <a:endParaRPr lang="sk-SK" dirty="0" smtClean="0"/>
          </a:p>
          <a:p>
            <a:endParaRPr lang="sk-SK" u="sng" dirty="0" smtClean="0"/>
          </a:p>
          <a:p>
            <a:endParaRPr lang="sk-SK" u="sng" dirty="0" smtClean="0"/>
          </a:p>
          <a:p>
            <a:endParaRPr lang="sk-SK" u="sng" dirty="0" smtClean="0"/>
          </a:p>
          <a:p>
            <a:endParaRPr lang="sk-SK" dirty="0"/>
          </a:p>
        </p:txBody>
      </p:sp>
      <p:pic>
        <p:nvPicPr>
          <p:cNvPr id="1026" name="Picture 2" descr="http://www.slovakia.com/photos/photographer/13/1342436751_foto_web_castle_orava_P503433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0354" y="1439092"/>
            <a:ext cx="5525589" cy="4144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44137" y="913864"/>
            <a:ext cx="10424160" cy="4193713"/>
          </a:xfrm>
        </p:spPr>
        <p:txBody>
          <a:bodyPr>
            <a:normAutofit/>
          </a:bodyPr>
          <a:lstStyle/>
          <a:p>
            <a:r>
              <a:rPr lang="sk-SK" dirty="0" smtClean="0"/>
              <a:t>Thurzo </a:t>
            </a:r>
            <a:r>
              <a:rPr lang="sk-SK" dirty="0" err="1" smtClean="0"/>
              <a:t>family</a:t>
            </a:r>
            <a:r>
              <a:rPr lang="sk-SK" dirty="0" smtClean="0"/>
              <a:t> </a:t>
            </a:r>
            <a:r>
              <a:rPr lang="sk-SK" dirty="0" err="1" smtClean="0"/>
              <a:t>rebuilt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in 16th </a:t>
            </a:r>
          </a:p>
          <a:p>
            <a:endParaRPr lang="sk-SK" dirty="0" smtClean="0"/>
          </a:p>
          <a:p>
            <a:r>
              <a:rPr lang="sk-SK" dirty="0" smtClean="0"/>
              <a:t>In 1800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burned</a:t>
            </a:r>
            <a:r>
              <a:rPr lang="sk-SK" dirty="0" smtClean="0"/>
              <a:t> </a:t>
            </a:r>
            <a:r>
              <a:rPr lang="sk-SK" dirty="0" err="1" smtClean="0"/>
              <a:t>down</a:t>
            </a:r>
            <a:r>
              <a:rPr lang="sk-SK" dirty="0" smtClean="0"/>
              <a:t> </a:t>
            </a:r>
            <a:r>
              <a:rPr lang="sk-SK" dirty="0" err="1" smtClean="0"/>
              <a:t>again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dirty="0" smtClean="0"/>
              <a:t> 1861 </a:t>
            </a:r>
            <a:r>
              <a:rPr lang="sk-SK" dirty="0" err="1" smtClean="0"/>
              <a:t>reconstructed</a:t>
            </a:r>
            <a:r>
              <a:rPr lang="sk-SK" dirty="0" smtClean="0"/>
              <a:t> </a:t>
            </a:r>
            <a:r>
              <a:rPr lang="sk-SK" dirty="0" err="1" smtClean="0"/>
              <a:t>again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Nowadays</a:t>
            </a:r>
            <a:r>
              <a:rPr lang="sk-SK" dirty="0" smtClean="0"/>
              <a:t> </a:t>
            </a:r>
            <a:r>
              <a:rPr lang="sk-SK" dirty="0" err="1" smtClean="0"/>
              <a:t>it´s</a:t>
            </a:r>
            <a:r>
              <a:rPr lang="sk-SK" dirty="0" smtClean="0"/>
              <a:t> </a:t>
            </a:r>
            <a:r>
              <a:rPr lang="sk-SK" dirty="0" err="1" smtClean="0"/>
              <a:t>orava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9698" name="Picture 2" descr="http://infovekacik.sk/2008-december/mesta/histor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512" y="0"/>
            <a:ext cx="4259671" cy="2860066"/>
          </a:xfrm>
          <a:prstGeom prst="rect">
            <a:avLst/>
          </a:prstGeom>
          <a:noFill/>
        </p:spPr>
      </p:pic>
      <p:pic>
        <p:nvPicPr>
          <p:cNvPr id="29700" name="Picture 4" descr="https://upload.wikimedia.org/wikipedia/commons/thumb/1/13/%C3%81rva_-_Castle.jpg/800px-%C3%81rva_-_Cas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8810" y="2415086"/>
            <a:ext cx="4523537" cy="3189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Hlavná udalosť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á udalosť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á udalosť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TM04033927[[fn=Hlavná udalosť]]</Template>
  <TotalTime>118</TotalTime>
  <Words>206</Words>
  <Application>Microsoft Office PowerPoint</Application>
  <PresentationFormat>Širokouhlá</PresentationFormat>
  <Paragraphs>91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Impact</vt:lpstr>
      <vt:lpstr>Hlavná udalosť</vt:lpstr>
      <vt:lpstr>Slovakia castles</vt:lpstr>
      <vt:lpstr>Krásna hôrka</vt:lpstr>
      <vt:lpstr>Prezentácia programu PowerPoint</vt:lpstr>
      <vt:lpstr>SpiŠ castle</vt:lpstr>
      <vt:lpstr>Prezentácia programu PowerPoint</vt:lpstr>
      <vt:lpstr>Čachtice castle</vt:lpstr>
      <vt:lpstr>Prezentácia programu PowerPoint</vt:lpstr>
      <vt:lpstr>Orava castle</vt:lpstr>
      <vt:lpstr>Prezentácia programu PowerPoint</vt:lpstr>
      <vt:lpstr>sources</vt:lpstr>
      <vt:lpstr>Thanks for attention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 castles</dc:title>
  <dc:creator>Anton Uhrin</dc:creator>
  <cp:lastModifiedBy>Anton Uhrin</cp:lastModifiedBy>
  <cp:revision>23</cp:revision>
  <dcterms:created xsi:type="dcterms:W3CDTF">2016-04-15T16:33:25Z</dcterms:created>
  <dcterms:modified xsi:type="dcterms:W3CDTF">2016-04-19T05:03:53Z</dcterms:modified>
</cp:coreProperties>
</file>