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0" r:id="rId4"/>
    <p:sldId id="264" r:id="rId5"/>
    <p:sldId id="258" r:id="rId6"/>
    <p:sldId id="265" r:id="rId7"/>
    <p:sldId id="259" r:id="rId8"/>
    <p:sldId id="263" r:id="rId9"/>
    <p:sldId id="261" r:id="rId10"/>
    <p:sldId id="262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4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dátum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74A02-E997-4DBE-B799-5871579AB590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B9FBF1-4B35-407C-9208-4E7C62FB5B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74A02-E997-4DBE-B799-5871579AB590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FBF1-4B35-407C-9208-4E7C62FB5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74A02-E997-4DBE-B799-5871579AB590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FBF1-4B35-407C-9208-4E7C62FB5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974A02-E997-4DBE-B799-5871579AB590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DB9FBF1-4B35-407C-9208-4E7C62FB5B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Zástupný symbol päty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74A02-E997-4DBE-B799-5871579AB590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FBF1-4B35-407C-9208-4E7C62FB5B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7" name="Rovná spojnic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74A02-E997-4DBE-B799-5871579AB590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FBF1-4B35-407C-9208-4E7C62FB5B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FBF1-4B35-407C-9208-4E7C62FB5B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74A02-E997-4DBE-B799-5871579AB590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2" name="Zástupný symbol obsah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4" name="Zástupný symbol obsah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10" name="Rovná spojnic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74A02-E997-4DBE-B799-5871579AB590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FBF1-4B35-407C-9208-4E7C62FB5B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74A02-E997-4DBE-B799-5871579AB590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FBF1-4B35-407C-9208-4E7C62FB5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obsah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974A02-E997-4DBE-B799-5871579AB590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DB9FBF1-4B35-407C-9208-4E7C62FB5B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74A02-E997-4DBE-B799-5871579AB590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B9FBF1-4B35-407C-9208-4E7C62FB5B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4974A02-E997-4DBE-B799-5871579AB590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DB9FBF1-4B35-407C-9208-4E7C62FB5B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6INQT763a0Y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LRqezLN8mh8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mg.topky.sk/cestovky/big/259605.jpg/jaskyna-aksamitka0.jpg" TargetMode="External"/><Relationship Id="rId3" Type="http://schemas.openxmlformats.org/officeDocument/2006/relationships/hyperlink" Target="http://www.vysoketatry.com/chodniky/vt28/vt28m.jpg" TargetMode="External"/><Relationship Id="rId7" Type="http://schemas.openxmlformats.org/officeDocument/2006/relationships/hyperlink" Target="http://hiking.sk/article/images/large_x/lesnicke_sedlo_16.jpg" TargetMode="External"/><Relationship Id="rId12" Type="http://schemas.openxmlformats.org/officeDocument/2006/relationships/hyperlink" Target="http://blog.sme.sk/blog/312/68690/0014.jpg" TargetMode="External"/><Relationship Id="rId2" Type="http://schemas.openxmlformats.org/officeDocument/2006/relationships/hyperlink" Target="http://www.go2slovakia.eu/photos/medium/16c6881515371cf77e11ff8a5a3636f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ieniny.sk/mapy/hskaly/hskaly.gif" TargetMode="External"/><Relationship Id="rId11" Type="http://schemas.openxmlformats.org/officeDocument/2006/relationships/hyperlink" Target="http://blog.sme.sk/blog/6420/102368/S6300062.JPG" TargetMode="External"/><Relationship Id="rId5" Type="http://schemas.openxmlformats.org/officeDocument/2006/relationships/hyperlink" Target="http://www.mountain.sk/uploads/media/451/10.jpg" TargetMode="External"/><Relationship Id="rId10" Type="http://schemas.openxmlformats.org/officeDocument/2006/relationships/hyperlink" Target="http://3.bp.blogspot.com/-JTMkkkMygd4/Tlzz81gFheI/AAAAAAAAAJg/xDgq4owc76w/s1600/sueart_dov_2011_blog_3.jpg" TargetMode="External"/><Relationship Id="rId4" Type="http://schemas.openxmlformats.org/officeDocument/2006/relationships/hyperlink" Target="http://fotobanky.kukucka.cz/wpimages/foto/mDSC_4868.jpg" TargetMode="External"/><Relationship Id="rId9" Type="http://schemas.openxmlformats.org/officeDocument/2006/relationships/hyperlink" Target="http://blog.sme.sk/blog/6420/102368/S630008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sk-SK" b="1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By: Anton </a:t>
            </a:r>
            <a:r>
              <a:rPr lang="sk-SK" b="1" dirty="0" err="1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Uhrin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 II.C</a:t>
            </a:r>
            <a:endParaRPr lang="en-US" b="1" dirty="0"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sk-SK" b="1" dirty="0" smtClean="0">
                <a:solidFill>
                  <a:srgbClr val="FF0000"/>
                </a:solidFill>
                <a:latin typeface="Algerian" pitchFamily="82" charset="0"/>
              </a:rPr>
              <a:t>CAVES IN PREŠOV REGION</a:t>
            </a:r>
            <a:endParaRPr lang="en-US" b="1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27584" y="2564904"/>
            <a:ext cx="7632848" cy="12192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sk-SK" sz="5400" dirty="0" err="1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lgerian" pitchFamily="82" charset="0"/>
              </a:rPr>
              <a:t>Thanks</a:t>
            </a:r>
            <a:r>
              <a:rPr lang="sk-SK" sz="54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lgerian" pitchFamily="82" charset="0"/>
              </a:rPr>
              <a:t> </a:t>
            </a:r>
            <a:r>
              <a:rPr lang="sk-SK" sz="5400" dirty="0" err="1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lgerian" pitchFamily="82" charset="0"/>
              </a:rPr>
              <a:t>for</a:t>
            </a:r>
            <a:r>
              <a:rPr lang="sk-SK" sz="54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lgerian" pitchFamily="82" charset="0"/>
              </a:rPr>
              <a:t> </a:t>
            </a:r>
            <a:r>
              <a:rPr lang="sk-SK" sz="5400" dirty="0" err="1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lgerian" pitchFamily="82" charset="0"/>
              </a:rPr>
              <a:t>Watching</a:t>
            </a:r>
            <a:endParaRPr lang="en-US" sz="5400" dirty="0"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idx="1"/>
          </p:nvPr>
        </p:nvSpPr>
        <p:spPr>
          <a:xfrm>
            <a:off x="2555776" y="1340768"/>
            <a:ext cx="4040188" cy="639762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sk-SK" b="0" u="sng" dirty="0" smtClean="0">
                <a:solidFill>
                  <a:srgbClr val="FF0000"/>
                </a:solidFill>
                <a:latin typeface="Algerian" pitchFamily="82" charset="0"/>
              </a:rPr>
              <a:t>BASIC INFORMATION</a:t>
            </a:r>
            <a:endParaRPr lang="en-US" b="0" u="sng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2"/>
          </p:nvPr>
        </p:nvSpPr>
        <p:spPr>
          <a:xfrm>
            <a:off x="467544" y="2204864"/>
            <a:ext cx="8219256" cy="3951288"/>
          </a:xfrm>
        </p:spPr>
        <p:txBody>
          <a:bodyPr>
            <a:normAutofit fontScale="92500" lnSpcReduction="2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buNone/>
            </a:pPr>
            <a:endParaRPr lang="sk-SK" sz="3600" dirty="0" smtClean="0"/>
          </a:p>
          <a:p>
            <a:pPr lvl="1" algn="ctr">
              <a:buNone/>
            </a:pPr>
            <a:r>
              <a:rPr lang="sk-SK" sz="3600" dirty="0" err="1" smtClean="0">
                <a:solidFill>
                  <a:srgbClr val="FF0000"/>
                </a:solidFill>
                <a:latin typeface="Algerian" pitchFamily="82" charset="0"/>
              </a:rPr>
              <a:t>District</a:t>
            </a:r>
            <a:r>
              <a:rPr lang="sk-SK" sz="3600" dirty="0" smtClean="0">
                <a:solidFill>
                  <a:srgbClr val="FF0000"/>
                </a:solidFill>
                <a:latin typeface="Algerian" pitchFamily="82" charset="0"/>
              </a:rPr>
              <a:t>:</a:t>
            </a:r>
            <a:r>
              <a:rPr lang="sk-SK" sz="3600" dirty="0" smtClean="0"/>
              <a:t> Poprad</a:t>
            </a:r>
          </a:p>
          <a:p>
            <a:pPr lvl="1" algn="ctr"/>
            <a:endParaRPr lang="sk-SK" sz="3600" dirty="0" smtClean="0"/>
          </a:p>
          <a:p>
            <a:pPr lvl="1" algn="ctr">
              <a:buNone/>
            </a:pPr>
            <a:r>
              <a:rPr lang="sk-SK" sz="3600" dirty="0" err="1" smtClean="0">
                <a:solidFill>
                  <a:srgbClr val="FF0000"/>
                </a:solidFill>
                <a:latin typeface="Algerian" pitchFamily="82" charset="0"/>
              </a:rPr>
              <a:t>Average</a:t>
            </a:r>
            <a:r>
              <a:rPr lang="sk-SK" sz="36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sk-SK" sz="3600" dirty="0" err="1" smtClean="0">
                <a:solidFill>
                  <a:srgbClr val="FF0000"/>
                </a:solidFill>
                <a:latin typeface="Algerian" pitchFamily="82" charset="0"/>
              </a:rPr>
              <a:t>temperature</a:t>
            </a:r>
            <a:r>
              <a:rPr lang="sk-SK" sz="3600" dirty="0" smtClean="0">
                <a:solidFill>
                  <a:srgbClr val="FF0000"/>
                </a:solidFill>
                <a:latin typeface="Algerian" pitchFamily="82" charset="0"/>
              </a:rPr>
              <a:t>:</a:t>
            </a:r>
            <a:r>
              <a:rPr lang="sk-SK" sz="3600" dirty="0" smtClean="0">
                <a:latin typeface="Bradley Hand ITC" pitchFamily="66" charset="0"/>
              </a:rPr>
              <a:t> </a:t>
            </a:r>
            <a:r>
              <a:rPr lang="sk-SK" sz="3600" dirty="0" smtClean="0"/>
              <a:t>5 – 7 °C</a:t>
            </a:r>
          </a:p>
          <a:p>
            <a:pPr lvl="1" algn="ctr"/>
            <a:endParaRPr lang="sk-SK" sz="3600" dirty="0" smtClean="0"/>
          </a:p>
          <a:p>
            <a:pPr lvl="1" algn="ctr">
              <a:buNone/>
            </a:pPr>
            <a:r>
              <a:rPr lang="sk-SK" sz="3600" dirty="0" err="1" smtClean="0">
                <a:solidFill>
                  <a:srgbClr val="FF0000"/>
                </a:solidFill>
                <a:latin typeface="Algerian" pitchFamily="82" charset="0"/>
              </a:rPr>
              <a:t>Lenght</a:t>
            </a:r>
            <a:r>
              <a:rPr lang="sk-SK" sz="3600" dirty="0" smtClean="0">
                <a:solidFill>
                  <a:srgbClr val="FF0000"/>
                </a:solidFill>
                <a:latin typeface="Algerian" pitchFamily="82" charset="0"/>
              </a:rPr>
              <a:t>:</a:t>
            </a:r>
            <a:r>
              <a:rPr lang="sk-SK" sz="3600" dirty="0" smtClean="0">
                <a:latin typeface="Bradley Hand ITC" pitchFamily="66" charset="0"/>
              </a:rPr>
              <a:t> </a:t>
            </a:r>
            <a:r>
              <a:rPr lang="sk-SK" sz="3600" dirty="0" smtClean="0"/>
              <a:t>3 </a:t>
            </a:r>
            <a:r>
              <a:rPr lang="sk-SK" sz="3600" dirty="0"/>
              <a:t>829 </a:t>
            </a:r>
            <a:r>
              <a:rPr lang="sk-SK" sz="3600" dirty="0" smtClean="0"/>
              <a:t>m</a:t>
            </a:r>
          </a:p>
          <a:p>
            <a:pPr lvl="1" algn="ctr"/>
            <a:endParaRPr lang="sk-SK" sz="3600" dirty="0" smtClean="0"/>
          </a:p>
          <a:p>
            <a:pPr lvl="1" algn="ctr">
              <a:buNone/>
            </a:pPr>
            <a:r>
              <a:rPr lang="sk-SK" sz="3600" dirty="0" err="1" smtClean="0">
                <a:solidFill>
                  <a:srgbClr val="FF0000"/>
                </a:solidFill>
                <a:latin typeface="Algerian" pitchFamily="82" charset="0"/>
              </a:rPr>
              <a:t>Depth</a:t>
            </a:r>
            <a:r>
              <a:rPr lang="sk-SK" sz="3600" dirty="0" smtClean="0">
                <a:solidFill>
                  <a:srgbClr val="FF0000"/>
                </a:solidFill>
                <a:latin typeface="Algerian" pitchFamily="82" charset="0"/>
              </a:rPr>
              <a:t>:</a:t>
            </a:r>
            <a:r>
              <a:rPr lang="sk-SK" sz="3600" dirty="0" smtClean="0"/>
              <a:t> 168 </a:t>
            </a:r>
            <a:r>
              <a:rPr lang="sk-SK" sz="3600" dirty="0"/>
              <a:t>m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788024" y="1988840"/>
            <a:ext cx="4038600" cy="3913632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sk-SK" b="1" dirty="0" smtClean="0">
                <a:solidFill>
                  <a:srgbClr val="FF0000"/>
                </a:solidFill>
                <a:latin typeface="Algerian" pitchFamily="82" charset="0"/>
              </a:rPr>
              <a:t>THE </a:t>
            </a:r>
            <a:r>
              <a:rPr lang="sk-SK" b="1" dirty="0" smtClean="0">
                <a:solidFill>
                  <a:srgbClr val="FF0000"/>
                </a:solidFill>
                <a:latin typeface="Algerian" pitchFamily="82" charset="0"/>
              </a:rPr>
              <a:t>BELIANSKA </a:t>
            </a:r>
            <a:r>
              <a:rPr lang="sk-SK" b="1" dirty="0" smtClean="0">
                <a:solidFill>
                  <a:srgbClr val="FF0000"/>
                </a:solidFill>
                <a:latin typeface="Algerian" pitchFamily="82" charset="0"/>
              </a:rPr>
              <a:t>CAVE</a:t>
            </a:r>
            <a:endParaRPr lang="en-US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5" name="Zástupný symbol textu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ttp://www.go2slovakia.eu/photos/medium/16c6881515371cf77e11ff8a5a3636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293096"/>
            <a:ext cx="2880320" cy="209097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largest and the only one open to the public in the </a:t>
            </a:r>
            <a:r>
              <a:rPr lang="en-US" dirty="0" err="1" smtClean="0"/>
              <a:t>Tatras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B</a:t>
            </a:r>
            <a:r>
              <a:rPr lang="en-US" dirty="0" err="1" smtClean="0"/>
              <a:t>elongs</a:t>
            </a:r>
            <a:r>
              <a:rPr lang="en-US" dirty="0" smtClean="0"/>
              <a:t> among the most visited caves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I</a:t>
            </a:r>
            <a:r>
              <a:rPr lang="en-US" dirty="0" smtClean="0"/>
              <a:t>t </a:t>
            </a:r>
            <a:r>
              <a:rPr lang="en-US" dirty="0"/>
              <a:t>is located </a:t>
            </a:r>
            <a:r>
              <a:rPr lang="sk-SK" dirty="0" err="1" smtClean="0"/>
              <a:t>near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village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en-US" dirty="0" err="1" smtClean="0"/>
              <a:t>Tatranská</a:t>
            </a:r>
            <a:r>
              <a:rPr lang="en-US" dirty="0" smtClean="0"/>
              <a:t> </a:t>
            </a:r>
            <a:r>
              <a:rPr lang="en-US" dirty="0" err="1" smtClean="0"/>
              <a:t>Kotlina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cave</a:t>
            </a:r>
            <a:r>
              <a:rPr lang="sk-SK" dirty="0" smtClean="0"/>
              <a:t>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discover</a:t>
            </a:r>
            <a:r>
              <a:rPr lang="sk-SK" dirty="0" smtClean="0"/>
              <a:t> in </a:t>
            </a:r>
            <a:r>
              <a:rPr lang="sk-SK" dirty="0" err="1"/>
              <a:t>the</a:t>
            </a:r>
            <a:r>
              <a:rPr lang="sk-SK" dirty="0"/>
              <a:t> 18th </a:t>
            </a:r>
            <a:r>
              <a:rPr lang="sk-SK" dirty="0" err="1" smtClean="0"/>
              <a:t>century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en-US" dirty="0" smtClean="0"/>
              <a:t>was </a:t>
            </a:r>
            <a:r>
              <a:rPr lang="en-US" dirty="0"/>
              <a:t>opened in 1884 and electrically lit in 1896</a:t>
            </a:r>
            <a:endParaRPr lang="sk-SK" dirty="0" smtClean="0"/>
          </a:p>
          <a:p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6" name="AutoShape 2" descr="Výsledok vyhľadávania obrázkov pre dopyt belianska jaskyna vch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 descr="vchod_bel.jpg">
            <a:hlinkClick r:id="rId2"/>
          </p:cNvPr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 rot="592293">
            <a:off x="1159763" y="496548"/>
            <a:ext cx="3810000" cy="2524125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 cmpd="sng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Obrázok 5" descr="bel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708920"/>
            <a:ext cx="4242318" cy="2826444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Obrázok 8" descr="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15238">
            <a:off x="643907" y="3383766"/>
            <a:ext cx="3725034" cy="2793775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rnd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556792"/>
            <a:ext cx="9396536" cy="4525963"/>
          </a:xfrm>
        </p:spPr>
        <p:txBody>
          <a:bodyPr>
            <a:noAutofit/>
          </a:bodyPr>
          <a:lstStyle/>
          <a:p>
            <a:r>
              <a:rPr lang="sk-SK" sz="2300" dirty="0" err="1" smtClean="0"/>
              <a:t>Is</a:t>
            </a:r>
            <a:r>
              <a:rPr lang="sk-SK" sz="2300" dirty="0" smtClean="0"/>
              <a:t> </a:t>
            </a:r>
            <a:r>
              <a:rPr lang="sk-SK" sz="2300" dirty="0" err="1" smtClean="0"/>
              <a:t>national</a:t>
            </a:r>
            <a:r>
              <a:rPr lang="sk-SK" sz="2300" dirty="0" smtClean="0"/>
              <a:t> </a:t>
            </a:r>
            <a:r>
              <a:rPr lang="sk-SK" sz="2300" dirty="0" err="1" smtClean="0"/>
              <a:t>natural</a:t>
            </a:r>
            <a:r>
              <a:rPr lang="sk-SK" sz="2300" dirty="0" smtClean="0"/>
              <a:t> monument in Pieniny </a:t>
            </a:r>
            <a:r>
              <a:rPr lang="sk-SK" sz="2300" dirty="0" err="1" smtClean="0"/>
              <a:t>national</a:t>
            </a:r>
            <a:r>
              <a:rPr lang="sk-SK" sz="2300" dirty="0" smtClean="0"/>
              <a:t> park</a:t>
            </a:r>
          </a:p>
          <a:p>
            <a:endParaRPr lang="sk-SK" sz="2300" dirty="0" smtClean="0"/>
          </a:p>
          <a:p>
            <a:r>
              <a:rPr lang="sk-SK" sz="2300" dirty="0" err="1" smtClean="0"/>
              <a:t>Located</a:t>
            </a:r>
            <a:r>
              <a:rPr lang="sk-SK" sz="2300" dirty="0" smtClean="0"/>
              <a:t> </a:t>
            </a:r>
            <a:r>
              <a:rPr lang="sk-SK" sz="2300" dirty="0" err="1" smtClean="0"/>
              <a:t>near</a:t>
            </a:r>
            <a:r>
              <a:rPr lang="sk-SK" sz="2300" dirty="0" smtClean="0"/>
              <a:t> </a:t>
            </a:r>
            <a:r>
              <a:rPr lang="sk-SK" sz="2300" dirty="0" err="1" smtClean="0"/>
              <a:t>the</a:t>
            </a:r>
            <a:r>
              <a:rPr lang="sk-SK" sz="2300" dirty="0" smtClean="0"/>
              <a:t> </a:t>
            </a:r>
            <a:r>
              <a:rPr lang="sk-SK" sz="2300" dirty="0" err="1" smtClean="0"/>
              <a:t>village</a:t>
            </a:r>
            <a:r>
              <a:rPr lang="sk-SK" sz="2300" dirty="0" smtClean="0"/>
              <a:t> </a:t>
            </a:r>
            <a:r>
              <a:rPr lang="sk-SK" sz="2300" dirty="0" err="1" smtClean="0"/>
              <a:t>of</a:t>
            </a:r>
            <a:r>
              <a:rPr lang="sk-SK" sz="2300" dirty="0" smtClean="0"/>
              <a:t> Haligovce (</a:t>
            </a:r>
            <a:r>
              <a:rPr lang="sk-SK" sz="2300" dirty="0" err="1" smtClean="0"/>
              <a:t>district</a:t>
            </a:r>
            <a:r>
              <a:rPr lang="sk-SK" sz="2300" dirty="0" smtClean="0"/>
              <a:t> </a:t>
            </a:r>
            <a:r>
              <a:rPr lang="sk-SK" sz="2300" dirty="0" err="1" smtClean="0"/>
              <a:t>of</a:t>
            </a:r>
            <a:r>
              <a:rPr lang="sk-SK" sz="2300" dirty="0" smtClean="0"/>
              <a:t> Stará Ľubovňa)</a:t>
            </a:r>
          </a:p>
          <a:p>
            <a:endParaRPr lang="sk-SK" sz="2300" dirty="0" smtClean="0"/>
          </a:p>
          <a:p>
            <a:r>
              <a:rPr lang="sk-SK" sz="2300" dirty="0" err="1" smtClean="0"/>
              <a:t>Declared</a:t>
            </a:r>
            <a:r>
              <a:rPr lang="sk-SK" sz="2300" dirty="0" smtClean="0"/>
              <a:t> in 1979</a:t>
            </a:r>
          </a:p>
          <a:p>
            <a:endParaRPr lang="sk-SK" sz="2300" dirty="0" smtClean="0"/>
          </a:p>
          <a:p>
            <a:r>
              <a:rPr lang="sk-SK" sz="2300" dirty="0" err="1" smtClean="0"/>
              <a:t>Length</a:t>
            </a:r>
            <a:r>
              <a:rPr lang="sk-SK" sz="2300" dirty="0" smtClean="0"/>
              <a:t> </a:t>
            </a:r>
            <a:r>
              <a:rPr lang="sk-SK" sz="2300" dirty="0" err="1" smtClean="0"/>
              <a:t>is</a:t>
            </a:r>
            <a:r>
              <a:rPr lang="sk-SK" sz="2300" dirty="0" smtClean="0"/>
              <a:t> </a:t>
            </a:r>
            <a:r>
              <a:rPr lang="sk-SK" sz="2300" dirty="0" err="1" smtClean="0"/>
              <a:t>around</a:t>
            </a:r>
            <a:r>
              <a:rPr lang="sk-SK" sz="2300" dirty="0" smtClean="0"/>
              <a:t> 300 m</a:t>
            </a:r>
          </a:p>
          <a:p>
            <a:endParaRPr lang="sk-SK" sz="2300" dirty="0" smtClean="0"/>
          </a:p>
          <a:p>
            <a:r>
              <a:rPr lang="sk-SK" sz="2300" dirty="0" err="1" smtClean="0"/>
              <a:t>This</a:t>
            </a:r>
            <a:r>
              <a:rPr lang="sk-SK" sz="2300" dirty="0" smtClean="0"/>
              <a:t> </a:t>
            </a:r>
            <a:r>
              <a:rPr lang="sk-SK" sz="2300" dirty="0" err="1" smtClean="0"/>
              <a:t>cave</a:t>
            </a:r>
            <a:r>
              <a:rPr lang="sk-SK" sz="2300" dirty="0" smtClean="0"/>
              <a:t> </a:t>
            </a:r>
            <a:r>
              <a:rPr lang="sk-SK" sz="2300" dirty="0" err="1" smtClean="0"/>
              <a:t>is</a:t>
            </a:r>
            <a:r>
              <a:rPr lang="sk-SK" sz="2300" dirty="0" smtClean="0"/>
              <a:t> </a:t>
            </a:r>
            <a:r>
              <a:rPr lang="sk-SK" sz="2300" dirty="0" err="1" smtClean="0"/>
              <a:t>not</a:t>
            </a:r>
            <a:r>
              <a:rPr lang="sk-SK" sz="2300" dirty="0" smtClean="0"/>
              <a:t> </a:t>
            </a:r>
            <a:r>
              <a:rPr lang="sk-SK" sz="2300" dirty="0" err="1" smtClean="0"/>
              <a:t>available</a:t>
            </a:r>
            <a:r>
              <a:rPr lang="sk-SK" sz="2300" dirty="0" smtClean="0"/>
              <a:t> </a:t>
            </a:r>
            <a:r>
              <a:rPr lang="sk-SK" sz="2300" dirty="0" err="1" smtClean="0"/>
              <a:t>for</a:t>
            </a:r>
            <a:r>
              <a:rPr lang="sk-SK" sz="2300" dirty="0" smtClean="0"/>
              <a:t> </a:t>
            </a:r>
            <a:r>
              <a:rPr lang="sk-SK" sz="2300" dirty="0" err="1" smtClean="0"/>
              <a:t>tourists</a:t>
            </a:r>
            <a:endParaRPr lang="sk-SK" sz="2300" dirty="0" smtClean="0"/>
          </a:p>
          <a:p>
            <a:endParaRPr lang="sk-SK" sz="2300" dirty="0" smtClean="0"/>
          </a:p>
          <a:p>
            <a:r>
              <a:rPr lang="sk-SK" sz="2300" dirty="0" err="1" smtClean="0"/>
              <a:t>There</a:t>
            </a:r>
            <a:r>
              <a:rPr lang="sk-SK" sz="2300" dirty="0" smtClean="0"/>
              <a:t> </a:t>
            </a:r>
            <a:r>
              <a:rPr lang="sk-SK" sz="2300" dirty="0" err="1" smtClean="0"/>
              <a:t>is</a:t>
            </a:r>
            <a:r>
              <a:rPr lang="sk-SK" sz="2300" dirty="0" smtClean="0"/>
              <a:t> </a:t>
            </a:r>
            <a:r>
              <a:rPr lang="sk-SK" sz="2300" dirty="0" err="1" smtClean="0"/>
              <a:t>an</a:t>
            </a:r>
            <a:r>
              <a:rPr lang="sk-SK" sz="2300" dirty="0" smtClean="0"/>
              <a:t> </a:t>
            </a:r>
            <a:r>
              <a:rPr lang="sk-SK" sz="2300" dirty="0" err="1" smtClean="0"/>
              <a:t>archeological</a:t>
            </a:r>
            <a:r>
              <a:rPr lang="sk-SK" sz="2300" dirty="0" smtClean="0"/>
              <a:t> site</a:t>
            </a:r>
          </a:p>
          <a:p>
            <a:endParaRPr lang="sk-SK" sz="2300" dirty="0" smtClean="0"/>
          </a:p>
          <a:p>
            <a:endParaRPr lang="en-US" sz="23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sk-SK" b="1" dirty="0" smtClean="0">
                <a:solidFill>
                  <a:srgbClr val="FF0000"/>
                </a:solidFill>
                <a:latin typeface="Algerian" pitchFamily="82" charset="0"/>
              </a:rPr>
              <a:t>THE AKSAMITKA CAVE</a:t>
            </a:r>
            <a:endParaRPr lang="en-US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" name="Obrázok 3" descr="ak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212976"/>
            <a:ext cx="3888577" cy="3359671"/>
          </a:xfrm>
          <a:prstGeom prst="rect">
            <a:avLst/>
          </a:prstGeom>
        </p:spPr>
      </p:pic>
      <p:grpSp>
        <p:nvGrpSpPr>
          <p:cNvPr id="8" name="Skupina 7"/>
          <p:cNvGrpSpPr/>
          <p:nvPr/>
        </p:nvGrpSpPr>
        <p:grpSpPr>
          <a:xfrm>
            <a:off x="5220072" y="2852936"/>
            <a:ext cx="1800200" cy="2592288"/>
            <a:chOff x="5220072" y="2852936"/>
            <a:chExt cx="1800200" cy="2592288"/>
          </a:xfrm>
        </p:grpSpPr>
        <p:sp>
          <p:nvSpPr>
            <p:cNvPr id="5" name="Ovál 4"/>
            <p:cNvSpPr/>
            <p:nvPr/>
          </p:nvSpPr>
          <p:spPr>
            <a:xfrm>
              <a:off x="6660232" y="5085184"/>
              <a:ext cx="360040" cy="360040"/>
            </a:xfrm>
            <a:prstGeom prst="ellipse">
              <a:avLst/>
            </a:prstGeom>
            <a:noFill/>
            <a:ln w="698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Rovná spojovacia šípka 6"/>
            <p:cNvCxnSpPr/>
            <p:nvPr/>
          </p:nvCxnSpPr>
          <p:spPr>
            <a:xfrm>
              <a:off x="5220072" y="2852936"/>
              <a:ext cx="1512168" cy="2232248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 descr="vstup.jpg">
            <a:hlinkClick r:id="rId2"/>
          </p:cNvPr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 rot="20973428">
            <a:off x="918562" y="1004526"/>
            <a:ext cx="4509955" cy="3005103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Obrázok 6" descr="aks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40912">
            <a:off x="4366335" y="3530775"/>
            <a:ext cx="4014905" cy="2671737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Výsledok vyhľadávania obrázkov pre dopyt zla diera jasky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1" y="3284984"/>
            <a:ext cx="2488205" cy="1400008"/>
          </a:xfrm>
          <a:prstGeom prst="rect">
            <a:avLst/>
          </a:prstGeom>
          <a:noFill/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196752"/>
            <a:ext cx="9324528" cy="4525963"/>
          </a:xfrm>
        </p:spPr>
        <p:txBody>
          <a:bodyPr>
            <a:noAutofit/>
          </a:bodyPr>
          <a:lstStyle/>
          <a:p>
            <a:r>
              <a:rPr lang="sk-SK" sz="2400" dirty="0" err="1" smtClean="0"/>
              <a:t>Located</a:t>
            </a:r>
            <a:r>
              <a:rPr lang="sk-SK" sz="2400" dirty="0" smtClean="0"/>
              <a:t> </a:t>
            </a:r>
            <a:r>
              <a:rPr lang="sk-SK" sz="2400" dirty="0" err="1" smtClean="0"/>
              <a:t>near</a:t>
            </a:r>
            <a:r>
              <a:rPr lang="sk-SK" sz="2400" dirty="0" smtClean="0"/>
              <a:t>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village</a:t>
            </a:r>
            <a:r>
              <a:rPr lang="sk-SK" sz="2400" dirty="0" smtClean="0"/>
              <a:t> </a:t>
            </a:r>
            <a:r>
              <a:rPr lang="sk-SK" sz="2400" dirty="0" err="1" smtClean="0"/>
              <a:t>of</a:t>
            </a:r>
            <a:r>
              <a:rPr lang="sk-SK" sz="2400" dirty="0" smtClean="0"/>
              <a:t> Lipovce</a:t>
            </a:r>
          </a:p>
          <a:p>
            <a:endParaRPr lang="sk-SK" sz="2400" dirty="0" smtClean="0"/>
          </a:p>
          <a:p>
            <a:r>
              <a:rPr lang="sk-SK" sz="2400" dirty="0" err="1" smtClean="0"/>
              <a:t>Cave</a:t>
            </a:r>
            <a:r>
              <a:rPr lang="sk-SK" sz="2400" dirty="0" smtClean="0"/>
              <a:t> </a:t>
            </a:r>
            <a:r>
              <a:rPr lang="sk-SK" sz="2400" dirty="0" err="1" smtClean="0"/>
              <a:t>is</a:t>
            </a:r>
            <a:r>
              <a:rPr lang="sk-SK" sz="2400" dirty="0" smtClean="0"/>
              <a:t> </a:t>
            </a:r>
            <a:r>
              <a:rPr lang="sk-SK" sz="2400" dirty="0" err="1" smtClean="0"/>
              <a:t>unique</a:t>
            </a:r>
            <a:r>
              <a:rPr lang="sk-SK" sz="2400" dirty="0" smtClean="0"/>
              <a:t> </a:t>
            </a:r>
            <a:r>
              <a:rPr lang="sk-SK" sz="2400" dirty="0" err="1" smtClean="0"/>
              <a:t>for</a:t>
            </a:r>
            <a:r>
              <a:rPr lang="sk-SK" sz="2400" dirty="0" smtClean="0"/>
              <a:t> </a:t>
            </a:r>
            <a:r>
              <a:rPr lang="sk-SK" sz="2400" dirty="0" err="1" smtClean="0"/>
              <a:t>very</a:t>
            </a:r>
            <a:r>
              <a:rPr lang="sk-SK" sz="2400" dirty="0" smtClean="0"/>
              <a:t> </a:t>
            </a:r>
            <a:r>
              <a:rPr lang="sk-SK" sz="2400" dirty="0" err="1" smtClean="0"/>
              <a:t>sensitive</a:t>
            </a:r>
            <a:r>
              <a:rPr lang="sk-SK" sz="2400" dirty="0" smtClean="0"/>
              <a:t> </a:t>
            </a:r>
            <a:r>
              <a:rPr lang="sk-SK" sz="2400" dirty="0" err="1" smtClean="0"/>
              <a:t>way</a:t>
            </a:r>
            <a:r>
              <a:rPr lang="sk-SK" sz="2400" dirty="0" smtClean="0"/>
              <a:t> </a:t>
            </a:r>
            <a:r>
              <a:rPr lang="sk-SK" sz="2400" dirty="0" err="1" smtClean="0"/>
              <a:t>of</a:t>
            </a:r>
            <a:r>
              <a:rPr lang="sk-SK" sz="2400" dirty="0" smtClean="0"/>
              <a:t> </a:t>
            </a:r>
            <a:r>
              <a:rPr lang="sk-SK" sz="2400" dirty="0" err="1" smtClean="0"/>
              <a:t>acces</a:t>
            </a:r>
            <a:r>
              <a:rPr lang="sk-SK" sz="2400" dirty="0" smtClean="0"/>
              <a:t> </a:t>
            </a:r>
            <a:r>
              <a:rPr lang="sk-SK" sz="2400" dirty="0" err="1" smtClean="0"/>
              <a:t>into</a:t>
            </a:r>
            <a:r>
              <a:rPr lang="sk-SK" sz="2400" dirty="0"/>
              <a:t> </a:t>
            </a:r>
            <a:r>
              <a:rPr lang="sk-SK" sz="2400" dirty="0" smtClean="0"/>
              <a:t>– </a:t>
            </a:r>
            <a:r>
              <a:rPr lang="sk-SK" sz="2400" dirty="0" err="1" smtClean="0"/>
              <a:t>visitors</a:t>
            </a:r>
            <a:r>
              <a:rPr lang="sk-SK" sz="2400" dirty="0" smtClean="0"/>
              <a:t> </a:t>
            </a:r>
            <a:r>
              <a:rPr lang="sk-SK" sz="2400" dirty="0" err="1" smtClean="0"/>
              <a:t>have</a:t>
            </a:r>
            <a:r>
              <a:rPr lang="sk-SK" sz="2400" dirty="0" smtClean="0"/>
              <a:t> to </a:t>
            </a:r>
            <a:r>
              <a:rPr lang="sk-SK" sz="2400" dirty="0" err="1" smtClean="0"/>
              <a:t>use</a:t>
            </a:r>
            <a:r>
              <a:rPr lang="sk-SK" sz="2400" dirty="0" smtClean="0"/>
              <a:t> </a:t>
            </a:r>
            <a:r>
              <a:rPr lang="sk-SK" sz="2400" dirty="0" err="1" smtClean="0"/>
              <a:t>helmets</a:t>
            </a:r>
            <a:endParaRPr lang="sk-SK" sz="2400" dirty="0" smtClean="0"/>
          </a:p>
          <a:p>
            <a:endParaRPr lang="sk-SK" sz="2400" dirty="0" smtClean="0"/>
          </a:p>
          <a:p>
            <a:r>
              <a:rPr lang="sk-SK" sz="2400" dirty="0" err="1" smtClean="0"/>
              <a:t>There</a:t>
            </a:r>
            <a:r>
              <a:rPr lang="sk-SK" sz="2400" dirty="0" smtClean="0"/>
              <a:t> </a:t>
            </a:r>
            <a:r>
              <a:rPr lang="sk-SK" sz="2400" dirty="0" err="1" smtClean="0"/>
              <a:t>is</a:t>
            </a:r>
            <a:r>
              <a:rPr lang="sk-SK" sz="2400" dirty="0" smtClean="0"/>
              <a:t> </a:t>
            </a:r>
            <a:r>
              <a:rPr lang="sk-SK" sz="2400" dirty="0" err="1" smtClean="0"/>
              <a:t>not</a:t>
            </a:r>
            <a:r>
              <a:rPr lang="sk-SK" sz="2400" dirty="0" smtClean="0"/>
              <a:t> </a:t>
            </a:r>
            <a:r>
              <a:rPr lang="sk-SK" sz="2400" dirty="0" err="1" smtClean="0"/>
              <a:t>electricity</a:t>
            </a:r>
            <a:r>
              <a:rPr lang="sk-SK" sz="2400" dirty="0" smtClean="0"/>
              <a:t> in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cave</a:t>
            </a:r>
            <a:r>
              <a:rPr lang="sk-SK" sz="2400" dirty="0" smtClean="0"/>
              <a:t> – </a:t>
            </a:r>
            <a:r>
              <a:rPr lang="sk-SK" sz="2400" dirty="0" err="1" smtClean="0"/>
              <a:t>visitors</a:t>
            </a:r>
            <a:r>
              <a:rPr lang="sk-SK" sz="2400" dirty="0" smtClean="0"/>
              <a:t> </a:t>
            </a:r>
            <a:r>
              <a:rPr lang="sk-SK" sz="2400" dirty="0" err="1" smtClean="0"/>
              <a:t>use</a:t>
            </a:r>
            <a:r>
              <a:rPr lang="sk-SK" sz="2400" dirty="0" smtClean="0"/>
              <a:t> </a:t>
            </a:r>
            <a:r>
              <a:rPr lang="sk-SK" sz="2400" dirty="0" err="1" smtClean="0"/>
              <a:t>traditional</a:t>
            </a:r>
            <a:r>
              <a:rPr lang="sk-SK" sz="2400" dirty="0" smtClean="0"/>
              <a:t> </a:t>
            </a:r>
            <a:r>
              <a:rPr lang="sk-SK" sz="2400" dirty="0" err="1" smtClean="0"/>
              <a:t>carbid</a:t>
            </a:r>
            <a:r>
              <a:rPr lang="sk-SK" sz="2400" dirty="0" smtClean="0"/>
              <a:t> </a:t>
            </a:r>
            <a:r>
              <a:rPr lang="sk-SK" sz="2400" dirty="0" err="1" smtClean="0"/>
              <a:t>lamps</a:t>
            </a:r>
            <a:r>
              <a:rPr lang="sk-SK" sz="2400" dirty="0" smtClean="0"/>
              <a:t> or </a:t>
            </a:r>
            <a:r>
              <a:rPr lang="sk-SK" sz="2400" dirty="0" err="1" smtClean="0"/>
              <a:t>their</a:t>
            </a:r>
            <a:r>
              <a:rPr lang="sk-SK" sz="2400" dirty="0" smtClean="0"/>
              <a:t> </a:t>
            </a:r>
            <a:r>
              <a:rPr lang="sk-SK" sz="2400" dirty="0" err="1" smtClean="0"/>
              <a:t>own</a:t>
            </a:r>
            <a:r>
              <a:rPr lang="sk-SK" sz="2400" dirty="0" smtClean="0"/>
              <a:t> </a:t>
            </a:r>
            <a:r>
              <a:rPr lang="sk-SK" sz="2400" dirty="0" err="1" smtClean="0"/>
              <a:t>flashligts</a:t>
            </a:r>
            <a:endParaRPr lang="sk-SK" sz="2400" dirty="0" smtClean="0"/>
          </a:p>
          <a:p>
            <a:endParaRPr lang="sk-SK" sz="2400" dirty="0" smtClean="0"/>
          </a:p>
          <a:p>
            <a:r>
              <a:rPr lang="sk-SK" sz="2400" dirty="0" err="1" smtClean="0"/>
              <a:t>Basic</a:t>
            </a:r>
            <a:r>
              <a:rPr lang="sk-SK" sz="2400" dirty="0" smtClean="0"/>
              <a:t> </a:t>
            </a:r>
            <a:r>
              <a:rPr lang="sk-SK" sz="2400" dirty="0" err="1" smtClean="0"/>
              <a:t>route</a:t>
            </a:r>
            <a:r>
              <a:rPr lang="sk-SK" sz="2400" dirty="0" smtClean="0"/>
              <a:t> </a:t>
            </a:r>
            <a:r>
              <a:rPr lang="sk-SK" sz="2400" dirty="0" err="1" smtClean="0"/>
              <a:t>is</a:t>
            </a:r>
            <a:r>
              <a:rPr lang="sk-SK" sz="2400" dirty="0" smtClean="0"/>
              <a:t> </a:t>
            </a:r>
            <a:r>
              <a:rPr lang="sk-SK" sz="2400" dirty="0" err="1" smtClean="0"/>
              <a:t>not</a:t>
            </a:r>
            <a:r>
              <a:rPr lang="sk-SK" sz="2400" dirty="0" smtClean="0"/>
              <a:t> </a:t>
            </a:r>
            <a:r>
              <a:rPr lang="sk-SK" sz="2400" dirty="0" err="1" smtClean="0"/>
              <a:t>physically</a:t>
            </a:r>
            <a:r>
              <a:rPr lang="sk-SK" sz="2400" dirty="0" smtClean="0"/>
              <a:t> </a:t>
            </a:r>
            <a:r>
              <a:rPr lang="sk-SK" sz="2400" dirty="0" err="1" smtClean="0"/>
              <a:t>strenuous</a:t>
            </a:r>
            <a:r>
              <a:rPr lang="sk-SK" sz="2400" dirty="0"/>
              <a:t> </a:t>
            </a:r>
            <a:r>
              <a:rPr lang="sk-SK" sz="2400" dirty="0" smtClean="0"/>
              <a:t>so </a:t>
            </a:r>
            <a:r>
              <a:rPr lang="sk-SK" sz="2400" dirty="0" err="1" smtClean="0"/>
              <a:t>it´s</a:t>
            </a:r>
            <a:r>
              <a:rPr lang="sk-SK" sz="2400" dirty="0" smtClean="0"/>
              <a:t> </a:t>
            </a:r>
            <a:r>
              <a:rPr lang="sk-SK" sz="2400" dirty="0" err="1" smtClean="0"/>
              <a:t>suitable</a:t>
            </a:r>
            <a:r>
              <a:rPr lang="sk-SK" sz="2400" dirty="0" smtClean="0"/>
              <a:t> </a:t>
            </a:r>
            <a:r>
              <a:rPr lang="sk-SK" sz="2400" dirty="0" err="1" smtClean="0"/>
              <a:t>for</a:t>
            </a:r>
            <a:r>
              <a:rPr lang="sk-SK" sz="2400" dirty="0" smtClean="0"/>
              <a:t> </a:t>
            </a:r>
            <a:r>
              <a:rPr lang="sk-SK" sz="2400" dirty="0" err="1" smtClean="0"/>
              <a:t>children</a:t>
            </a:r>
            <a:r>
              <a:rPr lang="sk-SK" sz="2400" dirty="0" smtClean="0"/>
              <a:t> and </a:t>
            </a:r>
            <a:r>
              <a:rPr lang="sk-SK" sz="2400" dirty="0" err="1" smtClean="0"/>
              <a:t>older</a:t>
            </a:r>
            <a:r>
              <a:rPr lang="sk-SK" sz="2400" dirty="0" smtClean="0"/>
              <a:t> </a:t>
            </a:r>
            <a:r>
              <a:rPr lang="sk-SK" sz="2400" dirty="0" err="1" smtClean="0"/>
              <a:t>people</a:t>
            </a:r>
            <a:r>
              <a:rPr lang="sk-SK" sz="2400" dirty="0" smtClean="0"/>
              <a:t> (</a:t>
            </a:r>
            <a:r>
              <a:rPr lang="sk-SK" sz="2400" dirty="0" err="1" smtClean="0"/>
              <a:t>the</a:t>
            </a:r>
            <a:r>
              <a:rPr lang="sk-SK" sz="2400" dirty="0" smtClean="0"/>
              <a:t>  </a:t>
            </a:r>
            <a:r>
              <a:rPr lang="sk-SK" sz="2400" dirty="0" err="1" smtClean="0"/>
              <a:t>youngest</a:t>
            </a:r>
            <a:r>
              <a:rPr lang="sk-SK" sz="2400" dirty="0" smtClean="0"/>
              <a:t> </a:t>
            </a:r>
            <a:r>
              <a:rPr lang="sk-SK" sz="2400" dirty="0" err="1" smtClean="0"/>
              <a:t>visitor</a:t>
            </a:r>
            <a:r>
              <a:rPr lang="sk-SK" sz="2400" dirty="0" smtClean="0"/>
              <a:t> had 6 </a:t>
            </a:r>
            <a:r>
              <a:rPr lang="sk-SK" sz="2400" dirty="0" err="1" smtClean="0"/>
              <a:t>weeks</a:t>
            </a:r>
            <a:r>
              <a:rPr lang="sk-SK" sz="2400" dirty="0" smtClean="0"/>
              <a:t> a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oldest</a:t>
            </a:r>
            <a:r>
              <a:rPr lang="sk-SK" sz="2400" dirty="0" smtClean="0"/>
              <a:t> 84)</a:t>
            </a:r>
          </a:p>
          <a:p>
            <a:endParaRPr lang="sk-SK" sz="2400" dirty="0" smtClean="0"/>
          </a:p>
          <a:p>
            <a:r>
              <a:rPr lang="sk-SK" sz="2400" dirty="0" err="1" smtClean="0"/>
              <a:t>You</a:t>
            </a:r>
            <a:r>
              <a:rPr lang="sk-SK" sz="2400" dirty="0" smtClean="0"/>
              <a:t> </a:t>
            </a:r>
            <a:r>
              <a:rPr lang="sk-SK" sz="2400" dirty="0" err="1" smtClean="0"/>
              <a:t>must</a:t>
            </a:r>
            <a:r>
              <a:rPr lang="sk-SK" sz="2400" dirty="0" smtClean="0"/>
              <a:t> </a:t>
            </a:r>
            <a:r>
              <a:rPr lang="sk-SK" sz="2400" dirty="0" err="1" smtClean="0"/>
              <a:t>wear</a:t>
            </a:r>
            <a:r>
              <a:rPr lang="sk-SK" sz="2400" dirty="0" smtClean="0"/>
              <a:t> </a:t>
            </a:r>
            <a:r>
              <a:rPr lang="sk-SK" sz="2400" dirty="0" err="1" smtClean="0"/>
              <a:t>trekking</a:t>
            </a:r>
            <a:r>
              <a:rPr lang="sk-SK" sz="2400" dirty="0" smtClean="0"/>
              <a:t> </a:t>
            </a:r>
            <a:r>
              <a:rPr lang="sk-SK" sz="2400" dirty="0" err="1" smtClean="0"/>
              <a:t>shoes</a:t>
            </a:r>
            <a:r>
              <a:rPr lang="sk-SK" sz="2400" dirty="0" smtClean="0"/>
              <a:t> and </a:t>
            </a:r>
            <a:r>
              <a:rPr lang="sk-SK" sz="2400" dirty="0" err="1" smtClean="0"/>
              <a:t>warmer</a:t>
            </a:r>
            <a:r>
              <a:rPr lang="sk-SK" sz="2400" dirty="0" smtClean="0"/>
              <a:t> </a:t>
            </a:r>
            <a:r>
              <a:rPr lang="sk-SK" sz="2400" dirty="0" err="1" smtClean="0"/>
              <a:t>clothes</a:t>
            </a:r>
            <a:r>
              <a:rPr lang="sk-SK" sz="2400" dirty="0" smtClean="0"/>
              <a:t> – </a:t>
            </a:r>
            <a:r>
              <a:rPr lang="sk-SK" sz="2400" dirty="0" err="1" smtClean="0"/>
              <a:t>average</a:t>
            </a:r>
            <a:r>
              <a:rPr lang="sk-SK" sz="2400" dirty="0" smtClean="0"/>
              <a:t> </a:t>
            </a:r>
            <a:r>
              <a:rPr lang="sk-SK" sz="2400" dirty="0" err="1" smtClean="0"/>
              <a:t>temperature</a:t>
            </a:r>
            <a:r>
              <a:rPr lang="sk-SK" sz="2400" dirty="0" smtClean="0"/>
              <a:t> </a:t>
            </a:r>
            <a:r>
              <a:rPr lang="sk-SK" sz="2400" dirty="0" err="1" smtClean="0"/>
              <a:t>is</a:t>
            </a:r>
            <a:r>
              <a:rPr lang="sk-SK" sz="2400" dirty="0" smtClean="0"/>
              <a:t> 5 °C </a:t>
            </a:r>
            <a:endParaRPr lang="en-US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sk-SK" b="1" dirty="0" smtClean="0">
                <a:solidFill>
                  <a:srgbClr val="FF0000"/>
                </a:solidFill>
                <a:latin typeface="Algerian" pitchFamily="82" charset="0"/>
              </a:rPr>
              <a:t>THE CAVE </a:t>
            </a:r>
            <a:r>
              <a:rPr lang="sk-SK" b="1" dirty="0" smtClean="0">
                <a:solidFill>
                  <a:srgbClr val="FF0000"/>
                </a:solidFill>
                <a:latin typeface="Algerian" pitchFamily="82" charset="0"/>
              </a:rPr>
              <a:t>ZLA </a:t>
            </a:r>
            <a:r>
              <a:rPr lang="sk-SK" b="1" dirty="0" smtClean="0">
                <a:solidFill>
                  <a:srgbClr val="FF0000"/>
                </a:solidFill>
                <a:latin typeface="Algerian" pitchFamily="82" charset="0"/>
              </a:rPr>
              <a:t>DIERA</a:t>
            </a:r>
            <a:endParaRPr lang="en-US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6146" name="Picture 2" descr="Výsledok vyhľadávania obrázkov pre dopyt zla diera jasky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268760"/>
            <a:ext cx="2256250" cy="84609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692696"/>
            <a:ext cx="3886371" cy="2811016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brázok 4" descr="0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62253">
            <a:off x="5572211" y="663892"/>
            <a:ext cx="3081160" cy="2313755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Obrázok 6" descr="stiahnuť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96078">
            <a:off x="4965182" y="3751745"/>
            <a:ext cx="3311518" cy="2480442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Obrázok 7" descr="stiahnuť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43198">
            <a:off x="820996" y="3828768"/>
            <a:ext cx="3164434" cy="2370271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hlinkClick r:id="rId2"/>
              </a:rPr>
              <a:t>http://www.go2slovakia.eu/photos/medium/16c6881515371cf77e11ff8a5a3636f2.jpg</a:t>
            </a:r>
            <a:endParaRPr lang="sk-SK" dirty="0" smtClean="0"/>
          </a:p>
          <a:p>
            <a:r>
              <a:rPr lang="sk-SK" dirty="0" smtClean="0">
                <a:hlinkClick r:id="rId3"/>
              </a:rPr>
              <a:t>http://www.vysoketatry.com/chodniky/vt28/vt28m.jpg</a:t>
            </a:r>
            <a:endParaRPr lang="sk-SK" dirty="0" smtClean="0"/>
          </a:p>
          <a:p>
            <a:r>
              <a:rPr lang="sk-SK" dirty="0" smtClean="0">
                <a:hlinkClick r:id="rId4"/>
              </a:rPr>
              <a:t>http://fotobanky.kukucka.cz/wpimages/foto/mDSC_4868.jpg</a:t>
            </a:r>
            <a:endParaRPr lang="sk-SK" dirty="0" smtClean="0"/>
          </a:p>
          <a:p>
            <a:r>
              <a:rPr lang="sk-SK" dirty="0" smtClean="0">
                <a:hlinkClick r:id="rId5"/>
              </a:rPr>
              <a:t>http://www.mountain.sk/uploads/media/451/10.jpg</a:t>
            </a:r>
            <a:endParaRPr lang="sk-SK" dirty="0" smtClean="0"/>
          </a:p>
          <a:p>
            <a:r>
              <a:rPr lang="sk-SK" dirty="0" smtClean="0">
                <a:hlinkClick r:id="rId6"/>
              </a:rPr>
              <a:t>http://www.pieniny.sk/mapy/hskaly/hskaly.gif</a:t>
            </a:r>
            <a:endParaRPr lang="sk-SK" dirty="0" smtClean="0"/>
          </a:p>
          <a:p>
            <a:r>
              <a:rPr lang="sk-SK" dirty="0" smtClean="0">
                <a:hlinkClick r:id="rId7"/>
              </a:rPr>
              <a:t>http://hiking.sk/article/images/large_x/lesnicke_sedlo_16.jpg</a:t>
            </a:r>
            <a:endParaRPr lang="sk-SK" dirty="0" smtClean="0"/>
          </a:p>
          <a:p>
            <a:r>
              <a:rPr lang="sk-SK" dirty="0" smtClean="0">
                <a:hlinkClick r:id="rId8"/>
              </a:rPr>
              <a:t>http://img.topky.sk/cestovky/big/259605.jpg/jaskyna-aksamitka0.jpg</a:t>
            </a:r>
            <a:endParaRPr lang="sk-SK" dirty="0" smtClean="0"/>
          </a:p>
          <a:p>
            <a:r>
              <a:rPr lang="sk-SK" dirty="0" smtClean="0">
                <a:hlinkClick r:id="rId9"/>
              </a:rPr>
              <a:t>http://blog.sme.sk/blog/6420/102368/S6300089.JPG</a:t>
            </a:r>
            <a:endParaRPr lang="sk-SK" dirty="0" smtClean="0"/>
          </a:p>
          <a:p>
            <a:r>
              <a:rPr lang="sk-SK" dirty="0" smtClean="0">
                <a:hlinkClick r:id="rId10"/>
              </a:rPr>
              <a:t>http://3.bp.blogspot.com/-JTMkkkMygd4/Tlzz81gFheI/AAAAAAAAAJg/xDgq4owc76w/s1600/sueart_dov_2011_blog_3.jpg</a:t>
            </a:r>
            <a:endParaRPr lang="sk-SK" dirty="0" smtClean="0"/>
          </a:p>
          <a:p>
            <a:r>
              <a:rPr lang="sk-SK" dirty="0" smtClean="0">
                <a:hlinkClick r:id="rId11"/>
              </a:rPr>
              <a:t>http://blog.sme.sk/blog/6420/102368/S6300062.JPG</a:t>
            </a:r>
            <a:endParaRPr lang="sk-SK" dirty="0" smtClean="0"/>
          </a:p>
          <a:p>
            <a:r>
              <a:rPr lang="sk-SK" dirty="0" smtClean="0">
                <a:hlinkClick r:id="rId12"/>
              </a:rPr>
              <a:t>http</a:t>
            </a:r>
            <a:r>
              <a:rPr lang="sk-SK" smtClean="0">
                <a:hlinkClick r:id="rId12"/>
              </a:rPr>
              <a:t>://blog.sme.sk/blog/312/68690/0014.jpg</a:t>
            </a:r>
            <a:endParaRPr lang="sk-SK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sk-SK" b="1" dirty="0" smtClean="0">
                <a:solidFill>
                  <a:srgbClr val="FF0000"/>
                </a:solidFill>
                <a:latin typeface="Algerian" pitchFamily="82" charset="0"/>
              </a:rPr>
              <a:t>SOURCES</a:t>
            </a:r>
            <a:endParaRPr lang="en-US" b="1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282</TotalTime>
  <Words>249</Words>
  <Application>Microsoft Office PowerPoint</Application>
  <PresentationFormat>Prezentácia na obrazovke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Papier</vt:lpstr>
      <vt:lpstr>CAVES IN PREŠOV REGION</vt:lpstr>
      <vt:lpstr>THE BELIANSKA CAVE</vt:lpstr>
      <vt:lpstr>Snímka 3</vt:lpstr>
      <vt:lpstr>Snímka 4</vt:lpstr>
      <vt:lpstr>THE AKSAMITKA CAVE</vt:lpstr>
      <vt:lpstr>Snímka 6</vt:lpstr>
      <vt:lpstr>THE CAVE ZLA DIERA</vt:lpstr>
      <vt:lpstr>Snímka 8</vt:lpstr>
      <vt:lpstr>SOURCES</vt:lpstr>
      <vt:lpstr>Thanks for Watching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CAVES IN PREŠOV REGION</dc:title>
  <dc:creator>Tono</dc:creator>
  <cp:lastModifiedBy>Tono</cp:lastModifiedBy>
  <cp:revision>32</cp:revision>
  <dcterms:created xsi:type="dcterms:W3CDTF">2015-06-01T15:38:22Z</dcterms:created>
  <dcterms:modified xsi:type="dcterms:W3CDTF">2015-06-05T14:42:12Z</dcterms:modified>
</cp:coreProperties>
</file>