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62" r:id="rId5"/>
    <p:sldId id="257" r:id="rId6"/>
    <p:sldId id="261" r:id="rId7"/>
    <p:sldId id="263" r:id="rId8"/>
    <p:sldId id="265" r:id="rId9"/>
    <p:sldId id="264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33" autoAdjust="0"/>
  </p:normalViewPr>
  <p:slideViewPr>
    <p:cSldViewPr>
      <p:cViewPr varScale="1">
        <p:scale>
          <a:sx n="98" d="100"/>
          <a:sy n="98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CD5F1-CC2F-467D-A66D-1200D5725764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79692-591E-45F8-BCF4-AC2B19EFA11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Snehová vločka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je všeobecný pojem. Môže znamenať jeden samostatný snehový kryštál alebo skupinu kryštálov vytvorených v oblakoch z vodnej pary.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79692-591E-45F8-BCF4-AC2B19EFA11E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Molekuly vody sú v skupenstvách viazané vodíkovými väzbami, čo sú slabé medzimolekulové sily, vďaka ktorým má voda svoje vlastnosti.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Počas kryštalizácie, sa molekuly vody vyrovnávajú, aby maximalizovali príťažlivé sily a minimalizovali odpudivé. Následne sa vločky skombinujú do predurčených úsekov. Molekuly vody sa ukladajú tak, aby zapadli na svoje miesto a vytvárali krásne symetrie. 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79692-591E-45F8-BCF4-AC2B19EFA11E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9495CE-47B1-4143-B0B8-473F04C3E9CD}" type="datetimeFigureOut">
              <a:rPr lang="cs-CZ" smtClean="0"/>
              <a:pPr/>
              <a:t>26.4.2015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4072C8-BA8E-4B17-B351-C67BE3301D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lanturek.wordpress.com/2010/07/16/snehova-vlocka/" TargetMode="External"/><Relationship Id="rId2" Type="http://schemas.openxmlformats.org/officeDocument/2006/relationships/hyperlink" Target="http://server.sk/zaujimavosti/pod-lampou/ako-vznikaju-snehove-vlock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dp63S__1l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dp63S__1l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Barbora Lučanová II.D </a:t>
            </a:r>
          </a:p>
          <a:p>
            <a:r>
              <a:rPr lang="sk-SK" dirty="0" smtClean="0"/>
              <a:t>GJAR 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971600" y="1124744"/>
            <a:ext cx="7272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k-SK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Tvar snehovej vločky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zdroje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http://server.sk/zaujimavosti/pod-lampou/ako-vznikaju-snehove-vlocky/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https://milanturek.wordpress.com/2010/07/16/snehova-vlocka/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https://www.youtube.com/watch?v=pdp63S__1lE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Snehová vločka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>
            <a:normAutofit/>
          </a:bodyPr>
          <a:lstStyle/>
          <a:p>
            <a:r>
              <a:rPr lang="sk-SK" sz="1600" dirty="0" smtClean="0"/>
              <a:t>Forma pevného skupenstva vody.</a:t>
            </a:r>
          </a:p>
          <a:p>
            <a:r>
              <a:rPr lang="sk-SK" sz="1600" dirty="0" smtClean="0"/>
              <a:t>Vznikajú v atmosfére, kde sa vytvára ich tvar. </a:t>
            </a:r>
          </a:p>
          <a:p>
            <a:r>
              <a:rPr lang="sk-SK" sz="1600" dirty="0" smtClean="0"/>
              <a:t>Najčastejšie nie sú dokonale súmerne.</a:t>
            </a:r>
          </a:p>
          <a:p>
            <a:r>
              <a:rPr lang="sk-SK" sz="1600" dirty="0" smtClean="0"/>
              <a:t>Každá vločka padá inak niektoré plachtia a niektoré vibrujú.</a:t>
            </a:r>
            <a:endParaRPr lang="cs-CZ" sz="1600" dirty="0" smtClean="0"/>
          </a:p>
          <a:p>
            <a:r>
              <a:rPr lang="cs-CZ" sz="1600" dirty="0" smtClean="0"/>
              <a:t>Snehová vločka môže znamenať jeden samostatný snehový kryštál alebo skupinu kryštálov vytvorených v oblakoch z vodnej pary.</a:t>
            </a:r>
          </a:p>
          <a:p>
            <a:r>
              <a:rPr lang="sk-SK" sz="1600" dirty="0" smtClean="0"/>
              <a:t>Jeden kryštálik je asi miliarda molekúl vody.</a:t>
            </a:r>
          </a:p>
          <a:p>
            <a:endParaRPr lang="cs-CZ" sz="1600" dirty="0" smtClean="0"/>
          </a:p>
        </p:txBody>
      </p:sp>
      <p:pic>
        <p:nvPicPr>
          <p:cNvPr id="2052" name="Picture 4" descr="http://imagenes.4ever.eu/data/download/naturaleza/copo-de-nieve,-sol-1687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73016"/>
            <a:ext cx="3528392" cy="2822714"/>
          </a:xfrm>
          <a:prstGeom prst="rect">
            <a:avLst/>
          </a:prstGeom>
          <a:noFill/>
        </p:spPr>
      </p:pic>
      <p:pic>
        <p:nvPicPr>
          <p:cNvPr id="6" name="Picture 2" descr="http://ceskebudejovice.casd.cz/wp-content/uploads/2011/04/p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573016"/>
            <a:ext cx="3888432" cy="289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/>
          </a:bodyPr>
          <a:lstStyle/>
          <a:p>
            <a:r>
              <a:rPr lang="cs-CZ" sz="1600" dirty="0" smtClean="0"/>
              <a:t>Tvar jednotlivých vločiek závisí od množstva faktorov. </a:t>
            </a:r>
          </a:p>
          <a:p>
            <a:r>
              <a:rPr lang="cs-CZ" sz="1600" dirty="0" smtClean="0"/>
              <a:t>Od teploty a tlaku, to znamená ako rýchlo a do akej výšky sa dostanú zohriate masy vzduchu.</a:t>
            </a:r>
          </a:p>
          <a:p>
            <a:r>
              <a:rPr lang="cs-CZ" sz="1600" dirty="0" smtClean="0"/>
              <a:t>Špina a prachové čiastočky sa môžu zmiešať s vodou a ovplyvniť hmotnosť a trvácnosť. Vločka sa potom ľahšie roztopí. </a:t>
            </a:r>
          </a:p>
          <a:p>
            <a:r>
              <a:rPr lang="cs-CZ" sz="1600" dirty="0" smtClean="0"/>
              <a:t>Klasické šesťboké dendrity sú tvorené vo vysokých oblakoch, ploché v nízkych.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76064"/>
          </a:xfrm>
        </p:spPr>
        <p:txBody>
          <a:bodyPr>
            <a:normAutofit/>
          </a:bodyPr>
          <a:lstStyle/>
          <a:p>
            <a:r>
              <a:rPr lang="sk-SK" dirty="0" smtClean="0"/>
              <a:t>tvar</a:t>
            </a:r>
            <a:endParaRPr lang="cs-CZ" dirty="0"/>
          </a:p>
        </p:txBody>
      </p:sp>
      <p:pic>
        <p:nvPicPr>
          <p:cNvPr id="1030" name="Picture 6" descr="http://www.athropolis.com/arctic-facts/ice/snow-ty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140968"/>
            <a:ext cx="6039353" cy="3333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467600" cy="4873752"/>
          </a:xfrm>
        </p:spPr>
        <p:txBody>
          <a:bodyPr>
            <a:normAutofit/>
          </a:bodyPr>
          <a:lstStyle/>
          <a:p>
            <a:r>
              <a:rPr lang="sk-SK" sz="1600" dirty="0" smtClean="0"/>
              <a:t>Rast jedného ramena ovplyvní rast ostatných ramien.</a:t>
            </a:r>
          </a:p>
          <a:p>
            <a:r>
              <a:rPr lang="sk-SK" sz="1600" dirty="0" smtClean="0"/>
              <a:t>V rozmedzí vznikania jednej vločky panujú takmer rovnaké fyzikálne podmienky preto je vločka súmerná.</a:t>
            </a:r>
          </a:p>
          <a:p>
            <a:r>
              <a:rPr lang="sk-SK" sz="1600" dirty="0" smtClean="0"/>
              <a:t>Presný tvar vločky určuje teplota počas ktorej vznikala.</a:t>
            </a:r>
            <a:endParaRPr lang="cs-CZ" sz="1600" dirty="0" smtClean="0"/>
          </a:p>
          <a:p>
            <a:r>
              <a:rPr lang="cs-CZ" sz="1600" dirty="0" smtClean="0"/>
              <a:t>Chladnejšie teploty vytvárajú ostrejšie hrany a vedú k vetveniu. </a:t>
            </a:r>
          </a:p>
          <a:p>
            <a:r>
              <a:rPr lang="cs-CZ" sz="1600" dirty="0" smtClean="0"/>
              <a:t>Naopak v teplejších podmienkach rastú pomalšie a sú okrúhlejšie. </a:t>
            </a:r>
          </a:p>
          <a:p>
            <a:endParaRPr lang="sk-SK" dirty="0" smtClean="0"/>
          </a:p>
          <a:p>
            <a:r>
              <a:rPr lang="cs-CZ" sz="1600" dirty="0" smtClean="0"/>
              <a:t>0 - -4°C : tenké šesťhranné plátky</a:t>
            </a:r>
          </a:p>
          <a:p>
            <a:r>
              <a:rPr lang="cs-CZ" sz="1600" dirty="0" smtClean="0"/>
              <a:t>-4 - -6°C : ihličkovité tvary</a:t>
            </a:r>
          </a:p>
          <a:p>
            <a:r>
              <a:rPr lang="cs-CZ" sz="1600" dirty="0" smtClean="0"/>
              <a:t>-6 - -10°C : stĺpikovité vetvičky</a:t>
            </a:r>
          </a:p>
          <a:p>
            <a:r>
              <a:rPr lang="cs-CZ" sz="1600" dirty="0" smtClean="0"/>
              <a:t>-10 - -12°C : segmentované úseky</a:t>
            </a:r>
          </a:p>
          <a:p>
            <a:r>
              <a:rPr lang="cs-CZ" sz="1600" dirty="0" smtClean="0"/>
              <a:t>-12 - -16°C : hviezdičky</a:t>
            </a:r>
          </a:p>
          <a:p>
            <a:endParaRPr lang="cs-CZ" dirty="0"/>
          </a:p>
        </p:txBody>
      </p:sp>
      <p:pic>
        <p:nvPicPr>
          <p:cNvPr id="31746" name="Picture 2" descr="http://freeskier.sk/wp-content/uploads/2014/10/morph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140968"/>
            <a:ext cx="3888432" cy="303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sk-SK" dirty="0" smtClean="0"/>
              <a:t>história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Prvú snehovú vločku odfotil 15. januára 1885 Wilson Alwyn Bentley, vermontský farmár. </a:t>
            </a:r>
          </a:p>
          <a:p>
            <a:r>
              <a:rPr lang="cs-CZ" sz="1600" dirty="0" smtClean="0"/>
              <a:t>Chytal ich na čierny zamat a fotografoval. Ukázal, že ľadový dendrit má najčastejšie šesťramenný tvar. </a:t>
            </a:r>
          </a:p>
          <a:p>
            <a:r>
              <a:rPr lang="cs-CZ" sz="1600" dirty="0" smtClean="0"/>
              <a:t>S touto teóriou prišli aj René Descartes a Johannes Kepler, ale prvýkrát bola opísaná už v roku 1611. </a:t>
            </a:r>
            <a:r>
              <a:rPr lang="sk-SK" sz="1600" dirty="0" smtClean="0"/>
              <a:t>Zistili  že ľadové kryštáliky majú vždy podobný tvar šesťuholníka, majú 6 približne rovnakých ramien </a:t>
            </a:r>
          </a:p>
          <a:p>
            <a:pPr>
              <a:buNone/>
            </a:pPr>
            <a:endParaRPr lang="sk-SK" sz="1100" dirty="0" smtClean="0"/>
          </a:p>
        </p:txBody>
      </p:sp>
      <p:pic>
        <p:nvPicPr>
          <p:cNvPr id="4098" name="Picture 2" descr="http://www.its.caltech.edu/~atomic/snowcrystals/earlyobs/bent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89040"/>
            <a:ext cx="2857500" cy="2409826"/>
          </a:xfrm>
          <a:prstGeom prst="rect">
            <a:avLst/>
          </a:prstGeom>
          <a:noFill/>
        </p:spPr>
      </p:pic>
      <p:pic>
        <p:nvPicPr>
          <p:cNvPr id="4100" name="Picture 4" descr="http://upload.wikimedia.org/wikipedia/commons/7/73/Frans_Hals_-_Portret_van_Ren%C3%A9_Descar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1" y="3645024"/>
            <a:ext cx="2235561" cy="2736304"/>
          </a:xfrm>
          <a:prstGeom prst="rect">
            <a:avLst/>
          </a:prstGeom>
          <a:noFill/>
        </p:spPr>
      </p:pic>
      <p:pic>
        <p:nvPicPr>
          <p:cNvPr id="4102" name="Picture 6" descr="http://upload.wikimedia.org/wikipedia/commons/d/d4/Johannes_Kepler_16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645024"/>
            <a:ext cx="199245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môžeme nájsť 2 identické snehové vločky?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Z praktického hľadiska to môže byť pravda, ale z </a:t>
            </a:r>
            <a:r>
              <a:rPr lang="cs-CZ" sz="1600" smtClean="0"/>
              <a:t>fyzikálneho nie, </a:t>
            </a:r>
            <a:r>
              <a:rPr lang="cs-CZ" sz="1600" dirty="0" smtClean="0"/>
              <a:t>pretože nijaké dve vločky nie sú úplne identické a to kvôli počtu molekúl vody, orientácie elektrónov alebo výskytu izotopov vodíka a kyslíka. </a:t>
            </a:r>
          </a:p>
          <a:p>
            <a:r>
              <a:rPr lang="cs-CZ" sz="1600" dirty="0" smtClean="0"/>
              <a:t>Na druhú stranu sa za vhodných podmienok vytvoriť môžu. Ale vzhľadom na enviromentálne podmienky, ktoré sa neustále menia, je málo pravdepodobné, aby niekto našiel dve rovnaké. </a:t>
            </a:r>
            <a:r>
              <a:rPr lang="sk-SK" sz="1600" dirty="0" smtClean="0"/>
              <a:t> </a:t>
            </a:r>
          </a:p>
          <a:p>
            <a:endParaRPr lang="cs-CZ" dirty="0"/>
          </a:p>
        </p:txBody>
      </p:sp>
      <p:pic>
        <p:nvPicPr>
          <p:cNvPr id="18434" name="Picture 2" descr="http://img.cz.prg.cmestatic.com/media/images/600x338/Jan2010/594415.jpg?d41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5715000" cy="3219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>
                <a:hlinkClick r:id="rId2"/>
              </a:rPr>
              <a:t>video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000" dirty="0" smtClean="0"/>
              <a:t>Kde vznikajú snehové vločky?</a:t>
            </a:r>
          </a:p>
          <a:p>
            <a:r>
              <a:rPr lang="sk-SK" sz="2000" dirty="0" smtClean="0"/>
              <a:t>Aký tvar vločiek sa tvorí pri teplote od -12 - -16</a:t>
            </a:r>
            <a:r>
              <a:rPr lang="cs-CZ" sz="2000" dirty="0" smtClean="0"/>
              <a:t>°C?</a:t>
            </a:r>
          </a:p>
          <a:p>
            <a:r>
              <a:rPr lang="sk-SK" sz="2000" dirty="0" smtClean="0"/>
              <a:t>Môžu vzniknúť 2 identické vločky?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82354"/>
          </a:xfrm>
        </p:spPr>
        <p:txBody>
          <a:bodyPr>
            <a:normAutofit/>
          </a:bodyPr>
          <a:lstStyle/>
          <a:p>
            <a:pPr algn="ctr"/>
            <a:r>
              <a:rPr lang="sk-SK" sz="4400" dirty="0" smtClean="0"/>
              <a:t>ďakujem za pozornosť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0">
      <a:dk1>
        <a:sysClr val="windowText" lastClr="000000"/>
      </a:dk1>
      <a:lt1>
        <a:sysClr val="window" lastClr="FFFFFF"/>
      </a:lt1>
      <a:dk2>
        <a:srgbClr val="04617B"/>
      </a:dk2>
      <a:lt2>
        <a:srgbClr val="6ADAFA"/>
      </a:lt2>
      <a:accent1>
        <a:srgbClr val="0F6FC6"/>
      </a:accent1>
      <a:accent2>
        <a:srgbClr val="009DD9"/>
      </a:accent2>
      <a:accent3>
        <a:srgbClr val="6ADAFA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262</Words>
  <Application>Microsoft Office PowerPoint</Application>
  <PresentationFormat>On-screen Show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Snehová vločka</vt:lpstr>
      <vt:lpstr>tvar</vt:lpstr>
      <vt:lpstr>Slide 4</vt:lpstr>
      <vt:lpstr>história</vt:lpstr>
      <vt:lpstr>môžeme nájsť 2 identické snehové vločky?</vt:lpstr>
      <vt:lpstr>video</vt:lpstr>
      <vt:lpstr>Otázky</vt:lpstr>
      <vt:lpstr>ďakujem za pozornosť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</dc:creator>
  <cp:lastModifiedBy>Adam</cp:lastModifiedBy>
  <cp:revision>25</cp:revision>
  <dcterms:created xsi:type="dcterms:W3CDTF">2015-03-11T17:52:01Z</dcterms:created>
  <dcterms:modified xsi:type="dcterms:W3CDTF">2015-04-26T15:21:28Z</dcterms:modified>
</cp:coreProperties>
</file>