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7" r:id="rId6"/>
    <p:sldId id="266" r:id="rId7"/>
    <p:sldId id="268" r:id="rId8"/>
    <p:sldId id="269" r:id="rId9"/>
    <p:sldId id="257" r:id="rId10"/>
    <p:sldId id="258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FA19-748F-4714-9D8C-CE8CFDBD8442}" type="datetimeFigureOut">
              <a:rPr lang="sk-SK" smtClean="0"/>
              <a:pPr/>
              <a:t>19. 4. 2016</a:t>
            </a:fld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4BB09-D82D-4B23-A1A7-5D2297CDE2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FA19-748F-4714-9D8C-CE8CFDBD8442}" type="datetimeFigureOut">
              <a:rPr lang="sk-SK" smtClean="0"/>
              <a:pPr/>
              <a:t>19. 4. 2016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B09-D82D-4B23-A1A7-5D2297CDE2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FA19-748F-4714-9D8C-CE8CFDBD8442}" type="datetimeFigureOut">
              <a:rPr lang="sk-SK" smtClean="0"/>
              <a:pPr/>
              <a:t>19. 4. 2016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B09-D82D-4B23-A1A7-5D2297CDE2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FA19-748F-4714-9D8C-CE8CFDBD8442}" type="datetimeFigureOut">
              <a:rPr lang="sk-SK" smtClean="0"/>
              <a:pPr/>
              <a:t>19. 4. 2016</a:t>
            </a:fld>
            <a:endParaRPr lang="sk-S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4BB09-D82D-4B23-A1A7-5D2297CDE2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FA19-748F-4714-9D8C-CE8CFDBD8442}" type="datetimeFigureOut">
              <a:rPr lang="sk-SK" smtClean="0"/>
              <a:pPr/>
              <a:t>19. 4. 2016</a:t>
            </a:fld>
            <a:endParaRPr lang="sk-SK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4BB09-D82D-4B23-A1A7-5D2297CDE2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FA19-748F-4714-9D8C-CE8CFDBD8442}" type="datetimeFigureOut">
              <a:rPr lang="sk-SK" smtClean="0"/>
              <a:pPr/>
              <a:t>19. 4. 2016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4BB09-D82D-4B23-A1A7-5D2297CDE2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FA19-748F-4714-9D8C-CE8CFDBD8442}" type="datetimeFigureOut">
              <a:rPr lang="sk-SK" smtClean="0"/>
              <a:pPr/>
              <a:t>19. 4. 2016</a:t>
            </a:fld>
            <a:endParaRPr lang="sk-S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4BB09-D82D-4B23-A1A7-5D2297CDE2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FA19-748F-4714-9D8C-CE8CFDBD8442}" type="datetimeFigureOut">
              <a:rPr lang="sk-SK" smtClean="0"/>
              <a:pPr/>
              <a:t>19. 4. 2016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4BB09-D82D-4B23-A1A7-5D2297CDE2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FA19-748F-4714-9D8C-CE8CFDBD8442}" type="datetimeFigureOut">
              <a:rPr lang="sk-SK" smtClean="0"/>
              <a:pPr/>
              <a:t>19. 4. 2016</a:t>
            </a:fld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4BB09-D82D-4B23-A1A7-5D2297CDE2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FA19-748F-4714-9D8C-CE8CFDBD8442}" type="datetimeFigureOut">
              <a:rPr lang="sk-SK" smtClean="0"/>
              <a:pPr/>
              <a:t>19. 4. 2016</a:t>
            </a:fld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4BB09-D82D-4B23-A1A7-5D2297CDE2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FA19-748F-4714-9D8C-CE8CFDBD8442}" type="datetimeFigureOut">
              <a:rPr lang="sk-SK" smtClean="0"/>
              <a:pPr/>
              <a:t>19. 4. 2016</a:t>
            </a:fld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4BB09-D82D-4B23-A1A7-5D2297CDE2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48AFA19-748F-4714-9D8C-CE8CFDBD8442}" type="datetimeFigureOut">
              <a:rPr lang="sk-SK" smtClean="0"/>
              <a:pPr/>
              <a:t>19. 4. 2016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134BB09-D82D-4B23-A1A7-5D2297CDE25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bskepleso.eu/" TargetMode="External"/><Relationship Id="rId2" Type="http://schemas.openxmlformats.org/officeDocument/2006/relationships/hyperlink" Target="http://www.vt.sk/zazitky/vylety-lanovkami/hrebieno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260648" y="5083646"/>
            <a:ext cx="6400800" cy="1752600"/>
          </a:xfrm>
        </p:spPr>
        <p:txBody>
          <a:bodyPr>
            <a:normAutofit/>
          </a:bodyPr>
          <a:lstStyle/>
          <a:p>
            <a:pPr algn="l"/>
            <a:endParaRPr lang="sk-SK" dirty="0">
              <a:solidFill>
                <a:schemeClr val="bg1"/>
              </a:solidFill>
              <a:latin typeface="AR BERKLEY" pitchFamily="2" charset="0"/>
            </a:endParaRPr>
          </a:p>
        </p:txBody>
      </p:sp>
      <p:sp>
        <p:nvSpPr>
          <p:cNvPr id="4" name="AutoShape 4" descr="data:image/jpeg;base64,/9j/4AAQSkZJRgABAQAAAQABAAD/2wCEAAkGBxQSEhQUEhMVFRQXGBUXFhgWFxUcFxgVFBYXGBgYFxcYHCggGBolGxcXITEhJikrLi4uGB8zODMsNyguLysBCgoKDg0OGxAQGywkICQsLCwsLCwsLCwvLCwsLCwsLCwsLCwsLCwsLCwsLCwsLCwsLCwsLCwsLCwsLCwsLCwsLP/AABEIAJEBWwMBIgACEQEDEQH/xAAbAAACAgMBAAAAAAAAAAAAAAAEBQMGAAECB//EAEEQAAIBAwMCBAMFBQcDBAMBAAECEQADIQQSMQVBBhMiUTJhcRRCgZGxB1KhwfAzNGJygrLRI+HxFUNzkhai0iT/xAAZAQADAQEBAAAAAAAAAAAAAAAAAQIDBAX/xAAmEQACAgEEAwEAAQUAAAAAAAAAAQIRAxITITEEQVEyYQVCUoGh/9oADAMBAAIRAxEAPwCRUqUW6lW3Uq269s8sgFuuhbogW6kW3SAgW3UqpUy26lW3QBGlup7Vgniu7dqmugsSRUyelFRjbAE0p9q1d0sVcbPTByaB6noAM/lWEfITdG0sLSKo1qo2Smd63QzpXSjnfACyVGyUayVEyVQATJUbJRjJUbJTEAslRMlHMlRMlMQCyVGyUYyVGyUwAylcFaLKVGyUxAhWuClFlK4KUwBClcFKLKVyUpiAylaKUUUrkpQFguys2UT5dZ5dAWC7KzZRPl1nl0ADbK3sojy62LdAA2ythKK8uti3QAL5ddBKK8uti3TAGFuuhbokW66FugQMLVb8uiRbrfl0ADeXWeXRWys2UAWBbdSi3U62qkW3XMaA626kW3RC2qkFqlYA626kFup1tVKtuiwIbaUx0dzaR3odbdT20iolTRUW0WHT60Eeqg+o6gNQQOK0xrnjiSdm7zcUB3UoZ0o90qJkrqTOZsAdKiZKPZKja3VWIXslRMlHvbqFrdUACyVEyUeUqJrdNAAtbqJko5rdRtbqhALJUbW6ONuuDbp2AAbdcm3Rxt1wbdMQCUrgpRzWq4NqmAEUrny6MNuteXQAJsrXl0X5Vb8ugATy6wW6L8us8qgQJ5dbFuivKroWqABRbrYt0V5VbFqgAUW66FuiharoWaLAFFuuhbosWa35VFgCeXWeXRnlVsWqLACNuufLo/yqzyaVgWRbNSrZosWqkW1XBuo30MDFmpBZotbVSC1U7o9tga2akW1RYtV2LdTulbYKtqu/LooW635dLcHtg2ysKUV5dYUpbgbYH5c1y9ijQlYyU90NsWG3UbWqYm1XBtVaymbxsVtaqJrVNWtVG1mtFlE4MUtaqNrVNjp6jbT1SyonSxS1qomtU3axUZ09XuIVChrNcG1TZtPXB09VrQqFJs1ybNNTp65Onp60ApNmuGs02Omrk6ajWgoUmzWvJpp9mrX2ejWgoWeTWeTTP7PWfZ6esVCzyazyaZ/Z6z7PRrQULfJroWaZDTV0NNS3EFC3ya2LNMxpq7Gmp7iChWLFdrYojX3ltDIk9xIED5zSq3rGe4VcMPUVBV4SFyfxMGCTXNl8yEOO2bY/HlPn0MRp639npS+l3sVdoCyTckx5QXBM4k8RM8/Wh26o6FUsX/OUmFYkZkblG5l9UAjPcD3rOP8AUIvtM0fhy9ND77PWfZ6Xt4iNq4EvKrhgWUoRuYQCAo4Jg8Y+tPuk6uzqk32HDgfEPvKTwGXkVtDyoT6MZ4Zw7QGNPW/s9N/stb+zVW6iNLG1u2O/8P8AxUy2V9z/AF+FC2rwolXBrynZ6aolXTj3qVdJ/i/hUVv61Oke9IKNfYz++P8A61v7E374/KpfxpX1/wAU6bRbRqLm1mBKoqszMB9BiTgEwJ+hp8jpDAaNv3h+Rrf2R/df40rTxrofLFxtTbUETtYw4+RT4p/Cur3jTQraF46lChkCAxckcjywN05HbuKOQSQyOlb/AA//ALVo6Z/8P5mqm37V9FuhV1DfMWwO3szA/wAKrOi/a1qbl0D7Na2bSY3OGOed3CiCOxppSfoT0np50z+y/wAajfT3PYf1+ND+FvE9vXKxQFHQgOjESJ4YEcqc5xwaE137Qen2n2NqQWmDsV3UZjLIpAotp1QaV9GTaW57L/Go2sXP3R/H/mqj1n9qShT9lsOze9yFgHuEB3Hg87eO9UPUeLtdeuHfqLolY2q2wbSIMC2AJzVxUmRLSj1sa5C7W/OseYvxJ5i7l95E4queJPHNnTCLZTUXP3bbDav+ZxIn5CT9K8w0Ho3Bx6WO7MyCeZ5J7V2ulUk2wRuAmcfiD88VqoGdobdV8canUqULeUh+7akEjGC8lj3+XyqXwt44bSWhZuIblsE7G3etZzthuRPGRE1XL1ornbEHv8veoAhLQBk4k8ARn+FP+Ao9o8P9ZGttm5Z+6211YQytEwexwRkfqCAeyXP8P8K8U6Xdu2LiXrTbWDrAEhCF5DR8QIkfiauXTv2iWbhcasNaEDy2QMyse4IiV7RzweKT1IEosuT3iOSv6/pQv/qS59S49wf4YzQWn1Vq+i3LTllMgkjgg5x/Ko79uOGn6iKpMlxDLvWEH3gfoCf5VwvWEPcj6qf+KVXIXLMBXGo6laC9ifxmqtC02PresVvhdG+hFbN/5rVKu9UEyFED35JNaPU17zP0x+dKx6Ei6faB7is+0D5VUG6jgRMkgADmunRm5aAfiz6vpUTyxiuWVHC2y1HXW+7rzHI59vr8q39utzG4T7V571HS78C2qLMqf/cLcT/h5IGZ4+lYLDWEXe7kHCqT8KAd8/L+NZLyUaPxkehDW2zwZ+kVv7YnzrzzpFq8iu6qRa3DBBMH3DcJPO3n5c0ff1DI4DqQYBzIMET/ANqtZ4+2S8Hwug16exroa9PY/wAKpFjqy3EB8oqSO5JOJru11E/cn+P86pZIvol4aLr/AOoJ7GsPVUAmKqWiuXLhxwASWIO0AAkyQKL6dZa67AHdCjgelHublBkjJGIzzWc8yjwXHDfIvtdQubi7MJLKzSA0spJBAiIER/qFWPWPprSrfteUzW/3Q2ZJ2m4oOWYgEqBMCMchN1S0h8uxplJbbNwkCZfaVE9sDtGSfpSaxpzlnUkAMsCYE/vGOxg8domuGzqotPX+kX9XYL2btuB6n5ANoMR6ViAAA3pAEcSc15/q0CbFd7bHG5PUp3doIIPpPByDMH3q9dD1bXfSyuCjW7YZbjjdb3eoEEwp2hh74xFLtD0DQm+13VFpyyKYFs+naNyqN5AHaeDmQIrSE0uGTKNizQsLrJG4lbbggZOFlYaMQ22ZzAPtRPhrT3FbzZZC6gl7aGEKswO4R8JKkx8x71Ne6Rp7VzzNzWxbX0+VO0qzboYOAYyeM9wTxThdfqbFu4VQpatlQ0HYZu7SrhXHrVQwBMxn3BNPh/kXPsZ6TxIdqC6gFwrJgggkFl5HE7Z/EUWevp7fr/xVHv8AUbVlk82XIA8y2IJ3QB6dpILeoMImYzTK9qln0C4FxAuD1jHDQpz+NPfcVyJYIy6H1jrafvD867ueK7Kd2b/KJ/icUP1noNnUFnQeVdHxxMLAE7kBj8RSO74XuL8TiOxAkN9Dj/mtVJPszcWhnrf2hBQRatEt7uRH/wBVmfzFIm8V6p3DNeYEHCp6VH1A5/GaI03hO+/qtrI7GCAT85zQer8Jaq0JuqFWedynnmADPFapwRNSGGk/aLetWbnmgXLhjyjx3g7oGQOexMxNUrqOsuam6964GZ3YkmDA9lHtAx9Ioq504eYdzyAe/B/DvRV0INsGB3C0KHtBfpilidvwnklpBzge9QXmYHIgx7R+MU5vWlIncJxE9hInn5TQ2o0ZdSS0gSQcGPkPYEn2/Km0wtCtWAyfY5796kFlkJO1hCQTxyf+8Uz6NrNjAFFY8ywBIXjHYHOCe5B7UW4VwYPY91wN0mQfoPzFShi3TIWW2yn1AZ5mBBWD7+kH8qM0NhQJCCeQxnAjtyB9eaVnVMDsUgCMj3McE+0z7U7t3Syq20iVM4xz7dzj8Zq40+yXaI2t/Ig9pMkk9p/jUYcg8MZJjgj6HGMURaugQDzznPH/AIqfzP6/4rWjOxZcYIxDTBzxAAHeZzQd25sZWMnn54/nk07LA4MEUFq9EpVVEHbxumP4UNDTFiXSzN7ED5mexHsea5v22UcfUnMcEZ7DPFTajSOkESZGTiBGf/E+1Q3LpJzyvfvxIkd8Bv6NQUcXb5Ij2ic+5qMrEGCTyAMTPbNTXtNugghcmZnGPkDjFQnRGSAytH7pMEj6gUWBLotbe07MVaCwyO0Dj08T/wB/em+m8RklFuqBJIZpx8jH1pC+ncc5nPI5Pb50K4PJnmPnQwL/AOajfCwb6EH9KiuVTNNqzbfcv0jtHtT/AEXVg6y0A9xNJsKDXSoLiZrsXC2R8P73Y/Ie9RjfgFVgmRE8cCfcz271jPLXCNI477DRfFoblBdzjuI95PYRMnJrSMbm7zGhTEBcAfWeZ/HH8I7bTEHImYgCQcYPOc+1dPuzBweW+ZwMHuc/ka422dVImN627HcTsUSAd0ncARJjmTz8vnQ73CxO4mEiB2wuTyZaS2e0Yqe3pLtxCqglQY3CQomMt7x6qsKeFCLG43PUQdimQIkEkkwQInA/QZCQDQX/AFCGZrKeq7tWJI3E95OCVBPuTHYK+tXbmsuuyCLlwbEQZMsIUDHAmZ/HFMdXpRZtgBWD3iMwP7JI+HOJMjPt3mhxpWEsgO84B5gNMAfM+/y+lTqodWC31FnZaIwoIbPqI4AngAAZP+ICt3rCggiVEztaCCIgFSIxPei9NbZnVtoDGFAQCBwMLPdpJ7fXtJ1PRAagAmSCBMYBAE9yOWH5ClYw/pGptiN4wYCgAlicneqiFHqjmcCMTNau+YzC2kWtOA11Tv8AiG7YHLIJZ5JEAYntNQ9OgM7MTbtW1adq+pncHam48EkY+cfOidGCy7yyInlbLSbd1sQY9QIMQxEkDJ5k0/QmB9UVWWyUa9cYEKV2lC5Yn0kqPYKMkmGE+wcWtSFsXlu7LT3do2hQ5UQYbbE9257xnNCdZ6taCPbthICoqghi5faAz4JAgErBOCfyTWrLkHbkiS05OwAyfljOcD9BugL34Z8P2VKXbNw3Ai8FRhyozKjaGg8Ziam69p7dtLt1FXz2MFmPq2tAbywTAPvGTnmq/wCB3u3LjWrd5rdsb3xty42qJ5nMen2Bpj4nt7rqgvAAaSQdgeZgQJnH4SKpNaegkqZQuvW3a2IYqkjzcifKDGSk43TgyMhqJ6Z0m8yi5scolpYZnJWASH9TN2EY4A4+ROq0huWw6qbqOQybN3qeRgSJE4MROag6hr2090oUe4EnzNJMTbEsWTmSOYxxjiiko0+7Eru10VvTWL9m+2pQSi3LihWko6LICsT6ckr2OYParZatNfUXbLzbcBgYPcZn08zNR6u7pbtudKLnlXLbbAX9OOcT6IbtMgkYFJf/AEq2vp2LjH5fQ1tDFvdPlGUp7YeStw+ebWou298l/MZliGB3qZAEH4lE4qbw2LOr1m23eu2IHoLlpuAkSgkjZn4XKTnIzUfQrNi7tTS2pvQWCB3GVMMyvOcAxxXpHh/o6Np0uanRIuotTsLLvuKLfwMrEA8ZgHExNK01wVz7Kz1IajSX1t3LpW3uVUut5iKyurEG5fMrKsFWMDIPvEfVvEFmCdVeW7bFxrdu9auboO31EwiqQCADtLGGQmAZqD9pPjdX0tu0LaOt4sQ+5vLAQDJXByHjafnOQKpnVOlaZtBpmsArqV8x7yHes2br/wDTZd4AZT6drDBBIE1SAuH/AON23Aazdd1KgjcI+L7wJQbweeQRPet6jwgdoKli0cFgBPyhY9uTUfhHXGx08XNxuopaLZOy5bUAkgC5G4SDhSf5Ak+PrJRWtW7jswGDC7W7qecj5TWinIhxSKtd6Zctgm5bdVmJZWEmQIniprakoQQM4yCYE5JMdv5VZB1e5dAfUou37tr1AHn48EsOcY/Gmh0S3rWLa212kyF9CgTkmVk/DyfbBq9z6Ro+HmJRNx5X59iPkOzDA/CpbwC/EGLGN2Y2qAds9ypx/wDWrDd8JXDtLbQrwUY7pMbiZG2RiZMdx71Hd0IbcNvbaBJ3M0wSDEj+PapsoTXrSMkhJYfuiAuTJP4CY+Y/GTQa1AgUsWiWUGZAAhTxGePbk01s27TA27u4OzCNroQLYjLESVGI24PHMwRNdoxZAlrIAIPlrn4m+85BxECQI+LnuLIk6QaHVndzThgoiN3EHAxPMYE9/c/kvuF7RhgYMHODnvTjT6hUADMpP1OyTGJ9sj86n0yWLwFi84t3I/6TDIOTIImRGOIBHvW2qjLTZW21QP1/LNYms+62I4PcfWpOp9LeyzBsgZDDgz/Efw5pa+2IMk/jV6iWhkurIgNx79q6d1HYD2MUmbT7oiST93PH0wfc/nRh0hEqJXGDyCRzgfyFFhQSt9RkqAc5j+u1c3LsAmOfbI5omx4Z1D2muobYRQZLHmIwoySZ9qO6f4I1twKSLaK2TuMlTG71KDIaCDBjmpc4opRbE73FAIa2rmIHI2nBnHMexoezYFwGPfAEljn7ox/x869HHhKzZQtdl22/EcAGJbAb4cHGTxyeY9TqLJDi3YCqIKN6NzGcDIxgMc5x/irmyZ/8TaGL6Uq54XFwL5Nx2Yj4Xt7QSfZpzwe3t3MVq14I1H31CJmWZh25IUwSMx7V6Dct29SttS63HC+kC3tIUMBJKgQN24EyM8TFG2rxtAIQdyhtu0MRyQCXMAscg5yYMZBqFmkynjiVDonglgcAOcxcY4KiMWgeBBInM5gxyU/gy8zAtcthshQSfSBg529gJxOasmjtuq/9MXCrkk75Vp4YekiAcEH/AA95qG2UG1WtvbXczTKQWHMiQR75mRBPJNRLuyl0Ix4XvIs7rIJlckk4PMQJHfJ4o/UeHksrDMXcZmOWn2HzPEgADvGGevsQrAyfVKqBtCmIJJBAiFnPc/OKWaS8wPq2kSDtUj1DdII8scRJJLZgYzWbXJVjPpCkTuQrbXcI285Jgt+WM96J0Qe9cXcQEUQfVJbdMqoIgiSBMcERFcSbkN5ZOQdpIBCxJkHken2PPNS/YWYTPlCTK/vjdLDcCCJM8Tg8YpgJb2pa9q2FwQpbarKGa55aAyoGYO2T79zyJOv9JJtLtxce4fSx2ykEYRJ2rmMkmO4mn2j0arBUxyBE4LfEfeTMEnP0ooW1WDgj27n8fqfn86Wj6DYH0vpCJB5dgA7RCkgbYA/Dt3ye1V/x3pAhtlQFtgHnblt3qIAMz6h2xVzW5iScfwA/rtVJ/aRrVbZbDHcJMR3lSAPYkEZ/wxTklQkVxSj3U89lW2Va+4gEvsdQtotyN0kTg5au7HVihAKqxBJVGWUgz84JBIifc/jnhLqOmtlEvWixZ3a4xPp+421ZwFXYvfLE4zQvW3fz3ZFVV3XB5YXILP6FUDuB2ByYqH/BRzhgHdvSp22hKgtcndx7AFmLQckdzTLp2sttpryIjtqLs2yQwZfL3AlNq5DHbG0zjvGKafs+0t03mLaVRbgp5hDDaI4VScSQJWJ4k4q5aDqtrUPdTTsGa1AYwdstMEfvDB4qlG+QbKj4MvnTtcN1PSFG8hSSHSNoAWcyWHuecURusa7ePNIYSFUgKVUwSCrfFndn5VYeoWwpIGCcnnJ+ppJqrQcycHj5H61rDGqpmcpcklzp9rTaIgjYqFWmSxDKAqld30EV550nfdvoSAPPB9Ztgrsw3wkYBJnHt7Ux8VaQFIuXXTaGKE7mQCO4UyR/XFVrR3C1m7DBmDKAittfaBhrZ5D5JBHMCfallg4yVf8ABwmmmTroim9bTAK0ny87FaMXLYWNjTnEj08VeundHtC0m+2zttBLFiJJzMDFVnrfT3Dht5b4WFwBYaBLSBjImQOCaP6f4xFu2qAoQsiSxnBOPw4/CtfHdpxX6Xf8kZlT1Ppl48LXbrneHtG20jYqsu0DgJI/WKtttIxA/CvCtB1JrLBiHR1xGRx716P4R6156/8AUk3lBIIzK4A3R979Zp5MbQoTTKN17wVcTWOmn2NacXGSfjB2lmsQRAYgsVbEjvIko9Rrtli3ZuEXH8q+gFzfuS1duIbYJwCoNpwF7YgDg+5DrSgS6sB77T/AUi6/0XQa1fP1DoyJkm5CbEmWWQFIBz8e74jETWOmuTSzz3rnSLlq7burcz5U2ZA2y8Se4UmIIz2zS/wh0Jbn2tNQyKtoIGJ2lkNyWDqyyUUemWAYCciJj2zUsqqGSy7iAym15bA+xWXBOO8V5V4lt6fzW1dl7nT9WpKC1qLZW04UkG56VJthlJ9QgYHFXKSZKjQ38K6RHtsyIdTctEE2rpXzLYYEx6yFYcgMJBIIgEGHz9adFAuWnRt0bLTW2AliB8LgtxMAYBFUn/8AOrlu0nnNZvXAuy75agShcyRdRwpuKBuyAsuwnOUHWzqX/wD9Ol1KsqFwyJdWVAIh1T/3EbB+9BMUlyPo9YW7bvKS10BSCCuUYRMlt5k9+JFKOodL0yW2tI13cdrEsTtXDbFZog8YHOB9aqH7P7mrv6i7dtts1HkEW1uK/wBna2hUOroMhtzKQf8ANivTdXpAyJ9ot3FYwXFosbRdVJbCSQJHtBgTTdgiu/ZUt6c39p9fpsj0qzbnxdPpO64Vg7vofak17pC6S0+ouq8OF2Kxk8EBrgHCKOJOeIziy9R0t1WW4gv3dOqgItvyyVUKuAF2sJG4HJPYfKu+JvE6kbjbe1vAAS4r+nYNu0o3wn4YgYJn5nPS74LtULr9hdtk2gSjb19MyxXbDG2Qdq7TzP5cUN1Eqro4ViAfbA3QvxfEBBJ9sURpL7lQ6AgAfFyZDepdpMe/v2qwdP6laVQNULbyxA8wHdESCrDJ+96e2K6o8I53yxUmmZ13bTcSY9wOOYyMfhms1Xhw3Lq+VaKkkblbaVj/AAsIAEdqtqaTS2/hXYHAidxGZ2lWBxgn61PpemWmMKwn1EH1R8gYcEHP40pZPg1AS9K8NWASCV3bWUqmXdTzO44GeQRxz766v1hlW2li0Dt5Qj4VVjICj4Z4J7cd6YdPsvaueW72gUDsqhoYhjkjePUJjhsSJ7QfasFlyAOcB0gNMQxiR+XvWd07ZdccCzpqSpLWx5lxtyqzEBO454MDiO1Evev7tzQ8kJ6FgLucDdDSWIPeMSeYMGbJ9CoozDEk9l3EAgnPBBMe4mpHXaQoCFfYEJtMHPwkn2AA+7OKhybKSE3UOnXNyvdfcQxAHCFiAFG0rMZ+e3tNCnpqIrS9tQAC7y7w5B2IqgxEANmTuknirS2lxhsAmMs0TyZJBLfX3/CoLtlSSEJc5mDwIg7sH8vi+UVDiVZXS6XLoJ23D8SkXCmxTyW2woYQZnk9+KYaS7cxta35W0wbhHwqs4wS3aTH4mtJoyLT20t/eLesqyTiC2+QASTgZyZGK3f6Zdu2yFRFJIa5v807i3xbTAjG3GMQDihproQdpdUH9C3A7FQSJH3p9Rg98x8OCK3c08ydoA4EbRkiOc5OM5+EUt6T02/auAFfQDKgAYU8/eM4PG4kZ4yS/a2pXaAQZzBhmMkSTORP4T9KLsAH7NbE7gcQT6iciBM8/h39sCuHtgR6VDE5YTIHPPcTHGcijdU6glY3uoiBls/KfryRxipH6eWCkgAQMQd0xBkz8x+R/ChAXmxxc2wBtGYJ77ue5FSpqLazLPmMqDJHzjgZNcjShMFSeATHYg/vN2IkmfairVkNBtnEnIyD3w3yzkUhkvm8bUMe7fQ/1JkUOjeZzEYM9lyPTj7wmfxHExRb2fnmeckDB5mujo923ERAEckf5uw/r5UARG6qh2EFEGSSCS54XPETJA9hXnXWn3G39GJeBkud/J77XUT8hXoXXtF/0QidgYQcYBJMfjNUAKgZD6WKsRcn4THpKkxAUbckSZaPmM59lRAul9Nty24ghd9zaxgtABIHGMkn5T9Ki1tss7Os/XdncBgmR3OeOxqx9N0bXjeIa2hk71aBbJaSBAk4CuYMARmcxVNbcGPLD7wDukAyZb4VUEhcxJmTnvUjqgt+o6xVs27N47WIsMkLMXn2uQxEzu784FWzoulOivi3ZsOwCbbjBIdnxCicJbGTM5MZioP2b6exqA1x7c3rTgid0BSBtMcTuDc+wr0FmrSCdWQxP1XT7lD3bqWQBmTP4SSM1SuudcSzuNp96qGJLDbJAkBRMmYPNWPxd065dRXQKwQiQceliJIJ7x8u9UPq2ohF32zbKXAfWIDmY8tXjbJBIjM/iacsk49LgWlMHteJLmptkOoSCVZYB7A8ntBFU86ZLOttgyLbHh8qpIIUr7AH8qP0dvytQbSAlSASQIhhMDPciJHyrjqli6x3MsbXAVl42MQM+xk967oyU4Jo5mnGTTLIYKkTKn2OD27c96WL0HTjHljvyW7n5mgeh6xrI8pxgMQMyWDFmkHv96nX21PZvyP/ABXQqfLRk7R65r9Gt+1F1A/4xMczH0oHp3TrdhwyWRbnAKzM/Ni2RTxbigBSDB4PsR7moNSgT1Suz73M/IADvXnJvo7WhTqerapbpVbDEAkj0Agg/eDT+h70Vc19y4Cl/Sh7bDKsEYf6gWIP5VOutUqHIJ4+9Bz7jiiE01u9tYMyxyMD2wYFH+hG9HrrNtFt2tqe1tiRE8qsnaOeAYoXqfg3RaqTf0wZm5O5w30lWwPkKP1HSUYTbgN+8ACT2yeaIsApAJLD3MSPxn+VTwUU9v2R9MklbLrIjF25iO4JJINKtX+x2wqv9l1F627CALmx0PM7vSGggxzj516Wlxe1aZ6APBut2db0+4jahNtwuVs3xc3ISREbvjSVGfTkCjtZ1zrFiz5qPptRaI2tcsuzvbIaRuUhYIzllIg57Vav2sdAGtsKQzC5Z3Pbg+liY3K2JEgCGkQYwa8j1mivW7K3bgNsSJBYEZkS2xsHdAk559xT0is9O8OftEXYidRY2mJdReJTazcidkG1gxJEHbM4NPfEnhO1qAr3kNy4q7EuQZBZsOdgY4BnIKzJI9vLm6daPTLlxlDXGSdzAQrK+BbyYGCN3ee1Wzwh+0VbtlLN5bi3raEkopcXFtRuhBwxU9hA+go5XYdi270y5olt23KOqjNxCxVpJDnIGQ5kj9antXAZ/I4+XI96s3Q/2gaG7bW4bracFmhLoADHMkeXKvJJ7zP8ZnsdO1B22Xtbj2RyjZOdqnH4RWkctcMh475RVYLKGJAgA5JHcQMDJ7xTxbzqAWAaDEo3f/Kc1O/g26uRdH+pWBA5E7d0kClmh6XcuOwstauvbI3+XcQlSODkzEj86rVEVMLQzc3tcKxMiCPSRwYPzphr+rkoSi22UQx3GDyPhVcj8x29qWX+i6rcWNhyxk42xkGeDFE9H132TSNe1Vt1LMQqJtdlkckoxCzBM/XvFTJxqykmTdJe/cRW1FkW3F0lTkFk27QWBHqw22ccAx7sGuliCNigcttn/SsgHnufY0JZ61c1FhL+n09x7ZMKWNsGON4DuNw+ZPHANR2dObiZbaQ7KPOD2yWn7sr6ge0c/nWZQebxWchhw3HpGZntECPc4zQ6allB2j0lvbBBEQqzCpAn/ipbnUUt3Es3boLP6e0MBKwTGMkcx9azrersaT16q7atWTI9ckkgTC2xlm+QH/coDu1qLbKAH3E4kFS2MwZiSCO8+1dJaUE73DpO8As4dCpM+oHMD59h9aorePNHbulbemvXRBZZTYwk9lbJUz8X/igup+I9TqbIsGwLCHnY7FyhMgSR6ZEAiBzg9ql0NHqNzWoRKMfhmAFJYYIIzJiQcY557YmvWWQAg/ekAEBpjcFyvtnP15rwLUN9mY32u/8AWU7UCA21XbELKmSAOwx2OaaeEep9RDJf0VjziZF5SgCOmWzcMAZMggzI7jFJWxns+itWwd621BMEEKNxMCTnI5I/WmJUvygAjknPMgEVWvAXi1eopcPltau2oW9bIwGM/C05GD2HIpn1PxJZsEruN24Im3bEkT7n4V+hM0+EIaNpQSC3bPeJHuOPaPpUjqM8xER9fY89/evHfFv7TroLC0TbA9JCDdteDAa5jPeAe1OvAdjqt5lv6jUuumvWwVXdae5kAqwlTsmZ7mDkDEC5A9H2QMCAPwAiq5f8Ul3K2LZuWwdrXRlQfdVGXH69pxI/iPoL+WIu37/ybUXEMkHshVCI+WDSgXdR09SEUW0xKzvXKg5U5B7E4q1jcumJyS7GFvqj3UJUXbzgkKoNucYn0DagmRtIc+k8ZNAddtuykG1aVFVXdxmGHCyuDAIG1Zz7xSLXdVe4INxVWfUioVDSR2XbECQD2meay8UYeZuQCY2DdvGMNxn2nJqJePl+DWaHoL0fWGRLlpVS4oBVCoCqsypuMWXezsMRjExgVP4W8Ltf3szhbTRtaQbjRIYAdk3Tz3nHelIf0qogopZgP8TRJMZPHem3TPFVzToVtoM59ZYqO/pUEH8yaa8XJfK4E88Pp6PotGlpAltdqj8yfck8mgesdWSyDuZZH3Sygwe8E15tq+t37rbrl5yeQFO0D/KBgfWJpfeuz+9J7kkkn5k5NdUfG+mEs/wf67rzKrW0JNlslHO7aQQQbbqTA+RkfpVbbxFq1VrTXLJRiwO6zJKsdxg7gIEYMYrF/GhWuByQZwYz7+4icVttRXBnuMksBMsqrLHcSIG4nlvma7W8FJzz2/5od7mwRii+naK7eVzbQkIsseMfKeT8hmqpIm2wJLILE7RnniccZroIB/Rq49P8B371lbgdATMo0ggAmM/MZ/Gq3e6faDEG4ZBg7Wfbj2gxFLWn0PQ12ewjViDAj6iR+VIr3iDSuDbGs063FMFd6AhlPEHIMj86bXbKNkMynuKW3/DVq4Za3bY5kgCciJxnsPyrgR2HN3xMloKjspJJAKbZIHcBWIGff2oiz4wsIIUMx5MEc/PP0oR/DdlQBeVGthty7yV2tGFnAg5rFbbn7MhtrkYUlQO6lZ/Tt3qqRNstWk1PmotxVMHMMCD/AF86JRB7AE80F07qgeAQQGA2sREn91h2b9aM2MDhsdwQSfwzUFmzZFcMtTW76tIVgSOYrGWaQCHq2mZ0dVAJKkQQCMjvPbjFUrwz4c1nkNa1aQR8B3o0yoBDBSQRgf0K9Na1WKlUpUJqzyi70i2wbS6oC3ObT/dDHGY7ex7GrX4B8KtobVyzfdbwN0XbcLhCFCyCTO70gyAP41Zdb021eG26gcfP+R5FdaLRLaXYpbaOAzFto9gTmKcpKRMY0KeseHLVxvMGnsvcxLbF8w/R5UhhyGDAiKpfi7w9ZNpriWtbZuyWYFGvoxM7gWZmKg+6tI7DtXqgrJrNos8H1HStUbdqyDrHN4DHm3FUxETvMQewkD35pv4S/Ztr7N0aj7Rb0ziAoUeZjdLKRwVIERI/gK9P6j1/T6dtt+6qEgEAzJBMTA7TSrr/AI0tWVBsxfYzw21FA7s0T+AH5VNpdsqmzNT0DVkyuvZp5S9ZstbOQYwoI4+uTzSrqOr6iiG2NJpnPlkytqFZlA9IUXSFJ5BJPHvApLqv2hai4dls2UYkAbUcn57SzQT+HakGv8Y37Q2nU3gxgku2ApORMjMdgcSPpRqiwaaLf4Y8c2byG1q0v6bUrIa2xvxA7o2IGRifzGa76/q+nQt23suXwZtODde4GgiQcmccH2+Vedrr7t+CqXLvYM2VInOS2O/v3pl0rpF644cSWU7QskwT7ekqBk8n50a6Fps56lrEYBWYDcZO9wrcmfiIKnn1CSKXa3ddZb5BuFBstn1uEQExsUCBjaAWg4Pyq79M/ZtdAL3rwV23AqlpWUIc+o7gScnvH8KZ2/BFpS03dYxbkoLSiAIhdwx9RnFOUpS7EkkUPXgMsneCFj4jbkbgSSwEgTGPpRfhPw9bvXwjW2JLljDthQAN+4yS2TJJ7gd83m94Yskpt0JvMrSDqrv/AE1nklQW38D0leQPaa4NjqWRYt6fTgkKfLRVnPxSwOAM8fh7Sk0VY16b4N0enbdb0yM2ZuXJuP8AQF52j5LA+Va8X6y7a09zy7ZiAoKj4QZ3GBwABH41V9T4b1Ftgb113nGLxI+pJM/j9KWdQ8OWbZD3r2x7k/8AuXXJk4Dbd0LJgDirUn8JZTBea1edrNh3uXFdLgtkgvbdgzbsEESo/T2ptobxuBUG+3cZc2wk3gm8psXa3pPpB3ETDGMyRZfAvhf7T5lwG5Zsi5tddijzwoDMHDgyknmAecVbtf1a3Ztv5VohbC+WRgDbwAcyQDxjvTcdx9CT0opV/wAMXjpjKLYsT6BdEEgH07raicRwfc+8l14YW5YURf32VRVa3slRBx5MHcoUAggk4jC0r02ru65/La4yr6mkkkCBxBOJgCn/AIf6La0m7eWZnBUlpCwufh9vn9a12oxXPZGtt8dFlTVkqrqDDAHPfHf2oa31RfNuKVGQBmcj6R86ES+YPaIURwcjiP6zVe69pXxG4gMTuHxKwIHI9s+31pRimxt0PdH0ZLrub9tCWDHbAGDkMrTg8+xrzw6QS2WGTtASd0HgQeaunTvFbWl2XlLMpw/z7qYP6UdY01m7da6m5WCz5RUAqxjIDCGXnn3rWM5Q7IlFSKMvSmS4EvN5U8EqTmJAI578ifxoXW2mtOyMQSpgxPPtBANXHUdasW9SpllTEnYr/wCbtKggkYE0n8SPpbjlrCsCew3bZk59QnIraOSTfKMpQVcFe833FaK7iCCQamthTXL6gKcCtdRGkktWWg7oiPxoIWJJiibepZjHapLbesKqs57AAk++AMnH6UraHSM6B01NRqLdu9hTPOJIBIWe0xFX7xLo1t2mupdFgekRbACtBnbuUST7fSqRpuoeS6ugBZTIDCRPzobqGvu6lt1xt3yHwj6AYrOUHKSfoqMlFUHazxFdZDbRmVCIPrZiR7bj/KKTxXaWGnIgdvnU32etEorohtvs9hH9fnQ7/A/0b9TWVleadoo67/dF/wAw/nUXhH+1/P8AUVlZV/2k+xtpP7P/AFp/vFWT2rKyokUitdM/t2+pqymsrKcgRqtGtVlSMwVjcVlZQBi1pqysoAR2Ph1P0b9DXjOq/sj/AJW/WsrK5cvo6MfsXdO/vP8Ap/8A6pp0z++2f8z/AO0Vqspy/Yl+Cxj4fxu/77leq+Hf7BPoP0rKytoezFhxqE1qsqxHS1G/I+n863WUALer8H6/zFUjrP8AfbP+v+dZWUS/Il2WXwJ/dz/lb/c1Urrvw3fqn6tWVla4OyMnQd4D4ufVf1FWex8H4j/bWVlXl/TFD8gXRuD/AJz/ALjR+n7/AEFZWVm+ykL9F/bXPpa/3Cnt3+8H/wCVf0NZWU5Ajz7xH/erv1H6UCKysroj0jGXYB3b6mgjWVlaxM2F2KfeD/7d/wD4L/8AsrKylPpjh2hHU6VlZVMlHZqN+aysqBn/2Q=="/>
          <p:cNvSpPr>
            <a:spLocks noChangeAspect="1" noChangeArrowheads="1"/>
          </p:cNvSpPr>
          <p:nvPr/>
        </p:nvSpPr>
        <p:spPr bwMode="auto">
          <a:xfrm>
            <a:off x="155575" y="-1562100"/>
            <a:ext cx="78105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05064" y="0"/>
            <a:ext cx="16071715" cy="76089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0422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sz="9600" dirty="0" smtClean="0">
                <a:solidFill>
                  <a:schemeClr val="bg1"/>
                </a:solidFill>
                <a:latin typeface="Algerian" pitchFamily="82" charset="0"/>
              </a:rPr>
              <a:t>TATRAS</a:t>
            </a:r>
            <a:r>
              <a:rPr lang="sk-SK" sz="7200" dirty="0" smtClean="0">
                <a:latin typeface="Algerian" pitchFamily="82" charset="0"/>
              </a:rPr>
              <a:t> </a:t>
            </a:r>
            <a:endParaRPr lang="sk-SK" sz="72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2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szalas.hu/hotels/477602/original/3110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" y="803710"/>
            <a:ext cx="8285095" cy="551451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-96631"/>
            <a:ext cx="6096000" cy="3657599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Popular</a:t>
            </a:r>
            <a:r>
              <a:rPr lang="sk-SK" sz="2400" dirty="0" smtClean="0"/>
              <a:t> </a:t>
            </a:r>
            <a:r>
              <a:rPr lang="sk-SK" sz="2400" dirty="0" err="1" smtClean="0"/>
              <a:t>ski</a:t>
            </a:r>
            <a:r>
              <a:rPr lang="sk-SK" sz="2400" dirty="0" smtClean="0"/>
              <a:t> and </a:t>
            </a:r>
            <a:r>
              <a:rPr lang="sk-SK" sz="2400" dirty="0" err="1" smtClean="0"/>
              <a:t>tourist</a:t>
            </a:r>
            <a:r>
              <a:rPr lang="sk-SK" sz="2400" dirty="0" smtClean="0"/>
              <a:t> center</a:t>
            </a:r>
          </a:p>
          <a:p>
            <a:r>
              <a:rPr lang="sk-SK" sz="2400" dirty="0" err="1" smtClean="0"/>
              <a:t>High</a:t>
            </a:r>
            <a:r>
              <a:rPr lang="sk-SK" sz="2400" dirty="0" smtClean="0"/>
              <a:t> </a:t>
            </a:r>
            <a:r>
              <a:rPr lang="sk-SK" sz="2400" dirty="0" err="1" smtClean="0"/>
              <a:t>quality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acommodation</a:t>
            </a:r>
            <a:r>
              <a:rPr lang="sk-SK" sz="2400" dirty="0" smtClean="0"/>
              <a:t>, </a:t>
            </a:r>
            <a:r>
              <a:rPr lang="sk-SK" sz="2400" dirty="0" err="1" smtClean="0"/>
              <a:t>services</a:t>
            </a:r>
            <a:endParaRPr lang="sk-SK" sz="2400" dirty="0" smtClean="0"/>
          </a:p>
          <a:p>
            <a:r>
              <a:rPr lang="sk-SK" sz="2400" dirty="0" err="1" smtClean="0"/>
              <a:t>Skiing</a:t>
            </a:r>
            <a:r>
              <a:rPr lang="sk-SK" sz="2400" dirty="0" smtClean="0"/>
              <a:t> </a:t>
            </a:r>
            <a:r>
              <a:rPr lang="sk-SK" sz="2400" dirty="0" err="1" smtClean="0"/>
              <a:t>opportunities</a:t>
            </a:r>
            <a:r>
              <a:rPr lang="sk-SK" sz="2400" dirty="0" smtClean="0"/>
              <a:t> – </a:t>
            </a:r>
            <a:r>
              <a:rPr lang="sk-SK" sz="2400" dirty="0" err="1" smtClean="0"/>
              <a:t>ski</a:t>
            </a:r>
            <a:r>
              <a:rPr lang="sk-SK" sz="2400" dirty="0" smtClean="0"/>
              <a:t> </a:t>
            </a:r>
            <a:r>
              <a:rPr lang="sk-SK" sz="2400" dirty="0" err="1" smtClean="0"/>
              <a:t>slopes</a:t>
            </a:r>
            <a:endParaRPr lang="sk-SK" sz="2400" dirty="0" smtClean="0"/>
          </a:p>
          <a:p>
            <a:r>
              <a:rPr lang="sk-SK" sz="2400" dirty="0" err="1" smtClean="0"/>
              <a:t>Lovers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winter</a:t>
            </a:r>
            <a:r>
              <a:rPr lang="sk-SK" sz="2400" dirty="0" smtClean="0"/>
              <a:t> </a:t>
            </a:r>
            <a:r>
              <a:rPr lang="sk-SK" sz="2400" dirty="0" err="1" smtClean="0"/>
              <a:t>sports</a:t>
            </a:r>
            <a:r>
              <a:rPr lang="sk-SK" sz="2400" dirty="0" smtClean="0"/>
              <a:t> – </a:t>
            </a:r>
            <a:r>
              <a:rPr lang="sk-SK" sz="2400" dirty="0" err="1" smtClean="0"/>
              <a:t>cross-country</a:t>
            </a:r>
            <a:r>
              <a:rPr lang="sk-SK" sz="2400" dirty="0" smtClean="0"/>
              <a:t> </a:t>
            </a:r>
            <a:r>
              <a:rPr lang="sk-SK" sz="2400" dirty="0" err="1" smtClean="0"/>
              <a:t>trail</a:t>
            </a:r>
            <a:endParaRPr lang="sk-SK" sz="2400" dirty="0" smtClean="0"/>
          </a:p>
          <a:p>
            <a:r>
              <a:rPr lang="sk-SK" sz="2400" dirty="0" err="1" smtClean="0"/>
              <a:t>Hiking</a:t>
            </a:r>
            <a:r>
              <a:rPr lang="sk-SK" sz="2400" dirty="0" smtClean="0"/>
              <a:t>, </a:t>
            </a:r>
            <a:r>
              <a:rPr lang="sk-SK" sz="2400" dirty="0" err="1" smtClean="0"/>
              <a:t>walks</a:t>
            </a:r>
            <a:r>
              <a:rPr lang="sk-SK" sz="2400" dirty="0" smtClean="0"/>
              <a:t> in </a:t>
            </a:r>
            <a:r>
              <a:rPr lang="sk-SK" sz="2400" dirty="0" err="1" smtClean="0"/>
              <a:t>summer</a:t>
            </a:r>
            <a:r>
              <a:rPr lang="sk-SK" sz="2400" dirty="0" smtClean="0"/>
              <a:t> </a:t>
            </a:r>
            <a:endParaRPr lang="sk-SK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589240"/>
            <a:ext cx="7543800" cy="914400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2221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ršia fotograf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488832" cy="56166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-387424"/>
            <a:ext cx="5760640" cy="4176464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Funiclar</a:t>
            </a:r>
            <a:r>
              <a:rPr lang="sk-SK" sz="2800" dirty="0" smtClean="0"/>
              <a:t> </a:t>
            </a:r>
            <a:r>
              <a:rPr lang="sk-SK" sz="2800" dirty="0" err="1" smtClean="0"/>
              <a:t>railway</a:t>
            </a:r>
            <a:r>
              <a:rPr lang="sk-SK" sz="2800" dirty="0" smtClean="0"/>
              <a:t> </a:t>
            </a:r>
          </a:p>
          <a:p>
            <a:r>
              <a:rPr lang="sk-SK" sz="2800" dirty="0" err="1" smtClean="0"/>
              <a:t>Trails</a:t>
            </a:r>
            <a:r>
              <a:rPr lang="sk-SK" sz="2800" dirty="0" smtClean="0"/>
              <a:t>: </a:t>
            </a:r>
            <a:r>
              <a:rPr lang="sk-SK" sz="2800" dirty="0" err="1" smtClean="0"/>
              <a:t>green</a:t>
            </a:r>
            <a:r>
              <a:rPr lang="sk-SK" sz="2800" dirty="0" smtClean="0"/>
              <a:t>, </a:t>
            </a:r>
            <a:r>
              <a:rPr lang="sk-SK" sz="2800" dirty="0" err="1" smtClean="0"/>
              <a:t>yellow</a:t>
            </a:r>
            <a:r>
              <a:rPr lang="sk-SK" sz="2800" dirty="0" smtClean="0"/>
              <a:t>, </a:t>
            </a:r>
            <a:r>
              <a:rPr lang="sk-SK" sz="2800" dirty="0" err="1" smtClean="0"/>
              <a:t>blue</a:t>
            </a:r>
            <a:r>
              <a:rPr lang="sk-SK" sz="2800" dirty="0" smtClean="0"/>
              <a:t>, </a:t>
            </a:r>
            <a:r>
              <a:rPr lang="sk-SK" sz="2800" dirty="0" err="1" smtClean="0"/>
              <a:t>red</a:t>
            </a:r>
            <a:endParaRPr lang="sk-SK" sz="2800" dirty="0" smtClean="0"/>
          </a:p>
          <a:p>
            <a:r>
              <a:rPr lang="sk-SK" sz="2800" dirty="0" err="1" smtClean="0"/>
              <a:t>Bilikova</a:t>
            </a:r>
            <a:r>
              <a:rPr lang="sk-SK" sz="2800" dirty="0" smtClean="0"/>
              <a:t> chata</a:t>
            </a:r>
          </a:p>
          <a:p>
            <a:r>
              <a:rPr lang="sk-SK" sz="2800" dirty="0" err="1" smtClean="0"/>
              <a:t>Cold</a:t>
            </a:r>
            <a:r>
              <a:rPr lang="sk-SK" sz="2800" dirty="0" smtClean="0"/>
              <a:t> </a:t>
            </a:r>
            <a:r>
              <a:rPr lang="sk-SK" sz="2800" dirty="0" err="1" smtClean="0"/>
              <a:t>Creek</a:t>
            </a:r>
            <a:r>
              <a:rPr lang="sk-SK" sz="2800" dirty="0" smtClean="0"/>
              <a:t> </a:t>
            </a:r>
            <a:r>
              <a:rPr lang="sk-SK" sz="2800" dirty="0" err="1" smtClean="0"/>
              <a:t>Waterfalls</a:t>
            </a:r>
            <a:endParaRPr lang="sk-SK" sz="2800" dirty="0" smtClean="0"/>
          </a:p>
          <a:p>
            <a:r>
              <a:rPr lang="sk-SK" sz="2800" dirty="0" err="1" smtClean="0"/>
              <a:t>Zamkovskeho</a:t>
            </a:r>
            <a:r>
              <a:rPr lang="sk-SK" sz="2800" dirty="0" smtClean="0"/>
              <a:t> chata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553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AutoShape 4" descr="data:image/jpeg;base64,/9j/4AAQSkZJRgABAQAAAQABAAD/2wCEAAkGBxMTEhUTExMWFhUXFx4bGRgYGBseIBgdHhoYGB8bIBsYHiggGholIBcYITEhJSkrLi4uGh8zODMtNygtLi0BCgoKDg0OGxAQGy8mICUuLTUtLSstLS0rLS0tLSstLS0tLS0tLS0tLS0tLS0tLS0vLS0tLy0tLS0tLS0tLS0tLf/AABEIAMQBAQMBIgACEQEDEQH/xAAbAAACAwEBAQAAAAAAAAAAAAAEBQIDBgABB//EAEEQAAECBQIEBAMGBAUDBAMAAAECEQADEiExBEEFIlFhE3GBkTKhsQZCUsHR8BQVYuEjM3KS8VOishZjgtIko8L/xAAaAQADAQEBAQAAAAAAAAAAAAABAgMEAAUG/8QALxEAAgIBAgQDBwQDAAAAAAAAAAECEQMhMQQSQVETYfAUIjJxgZGhscHR4SMzUv/aAAwDAQACEQMRAD8Azh0JlKrAAZuXL474F894tVMrDMHfFnxthhs3vDFc4KYY6hxYvcHs3oYUaiQkKSZdaSzspwLYJJHf0vsHjVxHCONvHL3exhhkvdans6cKEsQ43a7HAbcN5C5w8VTEmhOFOCdwLtjyy37N2pmKIUWTYMQQHSDbo4u/sY806gkpKwW2BwdmL4v9IwPFWSp7aav7WVe2hciSUqpUCSQFBVgbF3D7gY2hZppPI/w5Lh8P1L7/ACBg7UT1NzFBSzpO+9u21u0R0GqKqsNSAARZQ97nPuYGWcHLkht5nJ6agyZR+6cYZ7n8jYAjdo232R4quXqAhSf80c1xc2dVrBRB8rRjZaw5Sd2BL+oNx8x03guSVApvSUlgem4x8vrA4ebW3ry+xyPoGj16JGoBZkkXUAolY5yA5vXdFlbAXBF9XptdKnE0KqYAksRYv18jHzGfxQTJCUKlOEqNRBDu4OWLmzZxnaNHwDiqU6WaFghSX+MllfEU8ybg0gObEtG1S1K2MuKGWg7KCiMXyWe22fYxdw+WglhYiM9/HKQkTSFIIIA3qIAVSW6pBS/NZIfMarheqlTxXKfAJBSRnuQyhY3HSNCz2qYnJraCkakps2IP8NwDAvgkqx6wylC0Sm10KJAssZBhVP4aVKUxYEQ+Wh4CUum0dCbWwJRXUUaDhapRN7PD7TAxBBeCZCWjsmRy1Z0YpbHqkRFIi9QitQiSY5xVFS4siEzEFHMHWYFnmCZkVLEViIxFx2YkSjUqkb9+w7mMP4ARIUtTAqKhb7u1RBJILdPpGv8AtRwxMweIpbBKFMk3dTWIuMRltNoaklZtLYJFR/zDYYAyevVx1iWb3n6+4EIv4EzFBPKlLfEFAglwNxln6PeIcW4AkFKns11k9LAXyfTY+rJc8AGoBSaj8JKnFrFkkixTdiSzRXreGqmpYqsSwL0gDYczOry6HvGTHxONR96Gvc6UW9jD6uZ4alJqqJIv0FwzCCZehSZiAGUmmpmLAH5DrDBX2eRLKitRUUglmNyCLmoYvjz6RVwyc6HAYAsVYCsFg/nDwyRb1E+EsmyFKmpQlRCbWG2T+3iXHZSBKUQSSCAT0vgNtiJcMAWsrScCpd2tkJ9YsM4LQSvdyxZ1MSAG6RkyNeICN9DL/wAMfx/9h/SOjUfxCvw/9w/SOjvFfb9CtPuN+FacDm+9dPploOmJ6pcfvaKdHpSlR6XcNkncGCp0pxk4NgWf1F4+3wprDSVP9TxptPJdirWaSlaVAOFqAe7u73vcMDtkCLVaFKahgKLhTYZLMegsDZreUS1UpS5Z5gQkAhlZIIZxjINtrCDJMwLlBi7gKSeuDnocHzMZIwjk5vd81+5plJwrUyev4eqXdQLuWIw7O/cZ2DREyloQayBcswz6AuP2bw8+080FKGIUgjIsygwYuXBubW27smmyV1KBF3diFewHQmPnuKwRjOorQ1JOikqCxdLFgwG2+B2c+8eyNQQUtb+noLN7xwAVl7Au2VEWte+1rQZJ4eoIZt3fcPZnLkkG7D5YjJDFK9ApF+lmhiFggpOAWcNci4ZgOmFP1dvw6YlUkFKSSMBhdi7392fbvCzQHwppSoArFlBaSp7MAmzi2xwx2xZwxSpEzw1PcY6O7AK3s36R6GGSTqXyC0+hql6krV4ZTLVUmoqYggUuQOX7uzYeG32c0itOoFPNKWls/CQSXGOU4w7thr5r+WzKjTMUldCSlQcJtlBLXd2d+13EabgmsqkgXdIYhQY9j3B6vGqMblTDehrNNqHFoMlrtCDRzqQ8Eydc8LPHroOpDdULtYmDELeJKlWiafKxnqCSE4gtBilCLwQEx0mcibxAi8WBMRVCBIkxTMVE1mAp08Q8VYGz1UUzVxXMnwBrtQwtF4QbZOUqBPtFpTMCCkAlJdjb5xg9dqlLolAlQqFmLAZJucPvbBg7W8XXOWpIUEpD/EWanJLWsCbP0O0J9RLCFFBJrJAIBdgOa73JIexeyfSMHEzUvhT+fcaK7nsqaywJYl0Ah1LqvuS+HJcuzcvlFM/UBK/EUsqfmBpszbA93vi5tAM+ZOSUzEpBUEioCwFQLO+9vls1+1EtcxMtSkgApOAeUXAsfIC/WILEowtvU6baWgHrNWuaq6jQoGli12xbJ9Ivk6AKloStVKRkCzjqX/ecQrkaRapVINNySDYEdj727QwUmlIBVUpCQwfs1/R4M2n8yJOdrkSk1ISGZkjtkk98wjRrDWktbYGzj9n5Q28fxUgLFKgWdvkAOwy+0KEulVIYsbFhbdn97ROKWthTVMYfzI/gT8o6LOb8HyH6R0d/j9M7xYm3kz+bmDIdrdfox/KJa9ZpNABGC7juOYYJ/e0AeKlSqEEg3ekPc9XwRneLNCqWkUkAqORm+xV1f9Y+lnxEpJxv6/sZoYorWgQcWBTy5AYqY+ZDEBy5b1eJcO1qXoSzKem9gc03zl3/AEMB8QLEAobmdmu5uzFh/wAe1KpyEMHpfBKfha4YkhxfbvmPPfE5Iy1e30LckaoP1ejpnIQspNSgpyAAS/N57G/VUU63VIDpIKuY80s3ts4GH3JPWBNbqwulK01EE2Bzl26izkxGUhdImKApqUWJcMHsWwBu/WJTzuTaxr7/AE3HS7ktNw5alVEi5sKg4AxyliDnY+UaDw5YCjzqUVFi6gTjZJpN6QW7YYQB/KFTVKWgAJFJdiALhiBclDbs1opPEJummMwSsAJuAQQx3Ocj83aJqfhbr67jF+rlUruhKFnJKz8L0n4mZQIu/VUXaiSgUKaqoOCGKkkgG4L1IL5cEbYiWm18yZMK1ELNVDH7yHBJLs7UZDH0Ii5JmCpNSC10uLkKCamcXIzZ9+8DfXuMajhiFzkpQCABzBKmFZSHBTuR16PbFtL/AASRzAXpCfQOw+Zj55puOzEACZ4iyGUhbsy3JIIFiLnpkDYM0032j1RFaykpAJIbIAL97dg9hY5jTHJqdoPZ82lTNHaEkqiErVI1AeVsbuG/YgmVLKY2qUXHQjTs0WjUGi5UyE6Eqsxg2UesYpQ1s0JhiTHhmQMZ0LuM8UElFTVHZLs/rsIXlDY28eLFKjCJ4/qFpJACGOUjItst+sMJP2pUuWAmUTMwXDJ2v1Yvj+0K3ENM0M+ZCta3JhaePJIPIup2p/N/yzBKJyVCoGxjRi5XomTlZRqJ5e0L9XMqSRe42zBsxIDkwDOIflv+3japY4r3mZmpvYzE/hC0JKkskhyGbNQYgndkhyeptAM2T91ktcpJ3cgs5yXTYgYsGvGrnT0AGpTY9zsO8ZLiEhEyYsiYqkKBIwzE4cAlVmfoWe0eVxyxY4rw5F8Tm37yITNKyUoFPMbgKYlgUggKY072NjdyBBStNysAFFTAUkEhg7AC5D3NsERDiemCxJCDQq7u/KM2I3c9mLecHqWlBsQEhIALkKKmDsCLYLsBl7R5scjW+vr13LtdzDIkTJS6FnJcAjLnH7/tHmjWVVEEAv8AedwBjzEMJ6fEJJLKCuV8MLt7DML5GkqnAynUblWwTlhbAP5QzabZmYTNkKTLIUoKmKDs2HxjDQul6VhTiYVXcfClru+DDDU6gpmqLAFss+e+EwqWoodRN1Fnb9n1hYtvQaMHYd/Lz+JX+6PYA8f+s+39o6DyPv6+w/L5mw4jOEtSJsskKHxgm5uXdxc2O0SXqyrw1ABuYEtZ79bk8rDz22hxGbTMUQywQDe7NZlO4J5hfp6GANLzrDLUDU7hme1qd8Zb2j0nlam4+fr9CSiqTHPEpKTWVFyQkoDVJUwxUp6hm+eUgdArWsBkhmYOHdiQ2FGwezde8Wz5kytIJKkgkJ3I3AAUSSMnPlA6gpV1pCbjmbINt7fp9JZpJvzOoDn6kJIVaqqz7hmx1Ys/aJ6UqmFJfxLEhHMyWd7HF/8AkR6NOl6Ct804tnI2wDaJ6LTpC1qUsIbFwKnszfev06xGpc2jDTvQ0fC/tPNkqQ1NKbMpIJN7hyHBZ0uO0UfafXStVOmTPEUmUn4QUkEuCDg9QMtb2hVOVWk+GlRD3ISbMzcxYE5w5gfRIBP+ICAejuob5GLjG0NlyttRkHbQZp1MyQhL0UEkuwqpO1rhmAZ/oYsExMxjLFSiSCAogmxJN2Z7OPXcsLIlJWkyyVpVgLdwQ1hQRhiMdMRUEzEU0kKUCRZViMs1vxE+o9EUvsMaKfLSlIAmGn46FAlgCFAgmzpHL57AGCCVLoUUlMsgJJNkkXZZIHMCCOgDHLQvkapCwQtATYgEpchQAdJuTSbH184auhSQfFKUsSBfciwO30LRtjKLWgKI8LnmVOSlAIp5TeywW7kOHA9o3SV1XjBauYlCpaguoKJFmZrbDJcj5Q30nEVNY2jZgxc1pPVEp5OXXoaxOqA3hVxfjVIKUlTktUBg5t1sDfAhbqdaUgK6kB8B8ZMe6OQZqbcygBZ2AdyU3Fsvh4z8RKMHSfzL4rlqz3S8amJdRJmAWvZj1dv24irX6lc081g7N29d+/b0gSfJmFUrwilSpwUaFODy1EXAP4enrCwaoqCSFKdwKavhVnDAPuIxvK61K1Wpo5MhEtKSpwgguQ5UxsDSzkOb9nj2YmVLUp1sBsV9nBL3Be+3vCaQuYqcShJJJPIGwxOFWbe8MdbwBBSqZLlGZNUOUqWB1dbq+K7lu22yKVjLUpl6l5wSkJZSviDnIBcYyX+R3gvVSyhVlsH6ZBLh33IBHXaEfC+HFU1UpCz4kq6lEA3IYppAexDCkEFwWhmriIVYFmcOQAotg3Fm7jc7wVPl1ButQjV6sKI5S3dw3dmf9mK1TJlJUByFrqGNmyCCc/8ANvBxFFZYISkgILOWYkDFnBOPSFavtAP8aounldk8t2Y9rg3794GTPzO2BVFUW8S1CVISwZQJctZDAgfT5xlNbqjSVS3UxuACAA5VawuxDnrGj1MwTUgCaAwBKbZJdxZ7gn22hUZyFKNKCVWBqLJFzdiWUpxgnp0jG5+9bA9REnjhUCqkuOvUkO3+3ObCGQmoUkBSndOOjjD3Ju5Jt0gL7QcNUkI8NGbX2USHDkdVdYSSZM9PMraxH4WN8fu8O/eVom+YeTUJQSnYM3UPnPb6xRL1QSFUEJDYtFKp4Ul7OzAsSo9cHAywhTKnHLjfHY/WBGG4KQbq5hF1pJ2vhyOuRCpalrJDVdNmc/3MFKw5BLiwLfFbIx02ikz6U3DE3cEh9vWLR02GsF8Ob+xHQw/j/wD3f+0x0Ncuw+g+lBah8Iu4ZJDkW+txbr6RfoAaQHIKrX/J8n6CBVMAWDFvhJ+IA5zv1xaCdJrSizMoFwXBa/k1mO+/SM+OfLK2Zl5jQaM5LpDhmUKn2UAcOQ/T2aBtDxdaUkKlghIdRYn1tYB2yIlP1KlkgEAH8R63YVb4wLdYER4zEErDA1J7P1A3DCx6ReWXtoUbIS9KjUznTSl0ktgOwBNha5wH7vF3D9OpKlIlpZZdKmpZnD5F74BPnC9UtSClaQUg3yexdtrbiCtHrpyagkhlu4FLklua7kFwC7uMwviKgKXcfydJNlD/AAlsKHUPnchy5F+hNsiFfGOGrkhKyxQpiQkF22ctuGL/ACg3hfEvDKClSsZyQCMgB03JwehgvimtM0JTZybpApBTdrG5fAYtiC1GStj6NC6XMlVUhS6bLugVAgEABje2cQz1PDvElJ8MByUslrkKBAVUch7lgXaEOpLmyFK5gQThwQ4KibgnoGucQXOUpbFhLA5WC3pZzaoh79AY5NK00ciE8GUAaSCgsXYFQB5hYuS59ADGjkzZU2Umg2KWbdPZ+2fSM/NKVS6VreZU3M6mBDdAzF7bF7Qz+zOqQgGVMtS3wgGsbggu5Y5AuOloaE/e8jk1YbqNGnlJAKgAPoXt2UFeRgfU6YykVXAU+PQex8ukU8Z+0MgKUVLCVMx5gCU7Oi6wp3vTCSd9t5f+HLcqQlg5QDjqSUkjf4RGjVjWjVy9akqkJRLrHKACGtUFDOTVcnvEtQseN4aV0EKt0ISpRJuLqAJHU+kAcC41IVNTNKgbFiCWJazYpOAxHoYon60CfKmk0pCwCLlgXBPUtcEbvGedp6jKRvNdwtPiSpgD+G7J80swHmfL2jAfaLTKlz6JKwm4ISSLksSSCwa4sOnePpqdQkqlqE10qTYADmJFbu34Tb1zGa+0JlTUzCJaHNw6S6qQWwHCgB7D0jk+5SStCLgmtSjVGZOmKQEAAAggvWHTh2AKiRZ7jEH/AGg1JC1lC3BuFPgkZsLAuHABjMarUBRIUglT3cqB2Hm2L9BBerkqoUCkfCbUlxg/dNncHm7wtrRE70IaTiiZOrM2WgWYf5hIYhialByojF7P5RfoFMLFJdSuYk9Tncmxvc5jOAB72JNgA9+wZvT6QajVG4yDawNrs12fyfbeOasWzTabUKIJQKu6U/O5FSrYcZaFJlVLmOCsFIs1IdrA2LpqIFjZj6GcKnFMg86lN0DqTZIAZJLBxYntCuVPUJcxrgHcuXszkvs1snpEJOk6CU6NF2SoBNLkB+2BnqABln3j2aZikqpllITcWICywbuohsv2eBdSmY6Ziyy7WB+EODi+Afra130mYolSiUlAJJCyp+tyzAb772dom5UBAyEqZKlkSUlQcEOQAGF3BlhwQOuYhxng4XLHhK5RcmwzuSAOvziOv4iJllXQVFkhrAMx5sqyW3bvAMyfNKktWRUCE2tysHOGt5RyU99hqbCNJw0BClBaQySmoD/5ON3Yg+sY/jOm8NQFmtzfiB3N8frDafqFylquwFilx8tib7xTxCcJyL2U27Oe+LeR/wCXxxlGV7piSQimSlBIfa/5iL5WnAYkhS2djgMCcHP7zHTEqcqICiPiIdugcmzYjyVLUpTBi7W3/wCI1WA6tX9HvK/SPYPoV+LT+6P0j2E8RdheeJpOPIlkEywoF7YAAABsWuTlvq0LpKClwpDkBrsQM4IHXvFOtCkkiqu9m2HQgbjHo0eytSsJuAAo2O7hgWAs1hEoSXUm529SzXKHIgYy9NLbm7sRzNnozM0MlzakFwwZiUljT3SMt5N33hdLSlrgl7EpNPnti4vbAimZUCWJAKr1etnPXY/rBfNKWh162Gsm6Qp6aiCS+AWcEjLX9cxCbpAhI5jWSCGALBQcioE9SCFdB1LDzUGYCQ4JBuTnfa5swgaZrlUkMkJTlQTubMS2bDHaHSW3UNoO0q0EJ50hWCFPUjzwW8j9IKXq0hDJUKsGlGXDE1MAoXKmd3t5Z8z7ulRI27WHT+8TRqanD8zOz5buMwOaMegOetkaFeukgBKUrYJAdSgli3RORlnviBT9oSSWN0i6WOA4ulW3pCuZMFnFzizt3t0+UCyNWlTsCkEgKYMUqwH7HGfaFjNtaIZNyQxk8RmqUVMGICgUkHewVYfIFoskcW8QurlKSU0lQDNcsN/TtCpMzwZ0tLvUmxckgFhi3R3bqLtAHGJX+MtI+FwW2cpT7+cMsfiS+gyjbKuIrHirZVQfPXH/ABA1cFabS2Wc0oKrjo36wOZwZygZ2cdO/eNsXWnYvy0rLZGpUgukkHt+fURo+F/aghkzNi4Idt+nMn0cdozWs05lqKTt/wAxSFQbUkLKNOnufZNRx4TkSf4flUlFJFXK4DVJYs7bi7i4tE+NJSlKVS5zra6khgar5BtuCS7x8tkalciUkhP+Yago4YFgGwcE+ohzoftCiYAmaSgjBBt793OfeIyx9YnNyW44qrnpLhLk3U/ty39Ye8QnImLKJUtArAqITSBTdhUxCsg7OYzepASKnqw/yz53yIbfxZZLpQSZbBw1iNvhLjrcP84y0Wp1qgTU6JMuYoBRdzY5GGdrdmG+YgtJBA2fYkOM9CLHfuOrR4nmUVZJ2ez2D7Em1/21CuVqqU1K5nDsC+1yMbDJMK9RGN+FTVpRNlEpSaWPLUog4CGvclj8hiLJqJRRSupQQKmU9jgA7gkHGbteF3CtdSgJSo5ZYxYncAhxi2LD1lMlplJAmOAoik7MQ/Mm9w2e0Rya6B5kep8JdS1HnPw73ZwSMk1EAAdOjQSrQzyhMtIEsFIqUu5dRLhtugFoXyGCUhKCtJIDjfBuXZvXaCZE+YEJUk0gqNbXd7XfO/7ELs9DovsEjg8pCFCouT8SgWAAsAGc3LuMt7VL0AVMCUhQwJi0hQvnBYFw2FPk3tAmoXMVNpFwXSLkhm2bflgzSyJUt5S5ilsLi4SkEuxJN7t5te0CTlvZTcX8QCRWgIPKgMTcrf7xb67OITSJCgZalgMcMd3fI3x+UNONSAZiUgC6W/wyVOBYfF2F3jtNowJSagQlLEJUoOokDmvYWAs2YCdRsRptigaQCeCr4VFwO3e/y9+kea7S/wCJWhJSctsw67/sQwnIlpEx3JSTQFeoKrYwLdTCtKOapSmdBsktuGF7fXEVg25WK0kynxkfiP8AtH/2joq8dP4z/wBv6x5FeVHDqWZJS6lKJKnOxHUYNXmflAytbLSvlAIKfhLFh1wW33G8KET0UmoqLD7pwC12It1/SJafTulqlMRYn8lW9vlDqMUtjPXcYSdUokMGbdwHbuHLvF0xeK1b3Zrki2f3aAfhAAKbDfz6tc2iszlNzIYbtseoIwfWEcZMXlY1RqFeE6wUsSGYkK2exubwLOTUSFAU7MWqPkceYi3Uzz4SAAOoffL+t4B0wpFCQQdjlJy4Pba/aC169dh2jxE6nYpBFnPns9/3eLJeolnmUnse3mRHniBRKTLYi+CknuHF49kyDUxS6CDjoxscXBaFaXU5RTPdYgKKFy+ZQ6ECrqO/X3zAenlhE3JAI7WcYO3aDkBCAAUqICiQAXcs+LE5iriOkCaVgk1k7dGv84piq+Toy8I2tD2eQtKUJBUpJJBDkgY6OxsYHVLI+IH1/vBnBQRMqD8ofzDpBHsT6tGgRr0Ksmad/wAJz/qMHJmeCXKo2u+v8M14sClG79fcS8ElBSpgKXHhEEOzgqQln2zBkvhkkBSDJUxAUXYtkAg11DB9obJnJqBBSS2aPXKX+u0TRrJam55RPZbdPxENvGaXEuUnLlf0dfqqNCwpJK19V/ZmONSv8ZfTlPuhJ/OFE7R9I3up4XKWaiklRsaZgs3KLHsPlFSvs2hRYeKk3aoJI9WFotj43CoJStVp9ic+GnKTa6nz2bOUWBJYBgDsIgFQ41Wjza4LGF03S9I20ZWmE8O4vMk4Lp/Ccehyn0jVaLicmezKoWPuEAX7EMFfI9t4wZBEeVQsop6MRpM+kyEM5UGIBu/m7fv+4urKVKAywuTZ/menSEXCOPqlSz4iqwfhQblha56dHfG0NtDrZc1RXKUyzlBLH0bPzHeIPFraFkmtyCJTL8QggBWxdnD2D39YdfaDUrWmiml1OCCCWYjfu5v1hEAEqUlaSodAQl85qDj/AIjQayQlUuUEy6SSKUuOWoGpRHUgJ6llHvGbKqqxErFdSUpKCeZxSRazENUMO4sA7R7wWYpUwJTUCkMQbpJAKTkszEtcXeDdZKoUkJCQAgAWBIUSQcjO+zRQNYQxAJUkPYkgEuXZrn9ewhdVrRRKmOZejly/8Ql1IBJSkuxDAOW+K5Pa+WEU6lMqaHTLexILsVWZ3LvYEfrFK0Ep8JICElJUsqvSBbZyM47kRDWrmJmVEiYhRSkFjQGBwdrl2wH6iEbfUq2QBIChLFRKfhWfhcDoMGKEVzUUqIADMCCRkOAbVMe49Yqn+EuYorVQSBdRYGyR0Id3yYtK1ykOk1Fy6UlJFNw9IG8dFHfMX8R0y0kKVMdwxpcdUtzEuA3aKEcJlhJBdZsxexcsGSCwxmKdfMXMIFmJLKSHwGI5ruA0T1OoZJaYQoWCWyOwxe9vONEE63JtWyX8pl/hH+wR0D+L/Qf9qv1jyHsSkIZWqSlRZAJNtwB2AgmSmYt1AFlEOycpDm5JAb3gmZoZbu9wX5AEvfzNoJnKAJYiw6PYNbqIo59ibmuhVpNLQ5U9yXIOfX8L9RHupqrSAw71Dc4dmbGWiU5TEhQcEBmNjtcHzO3yizhkgBfxcqEuQCKe1nLPf1HlCxbbtixduzuJGkICh1YgXtZiw75EVSU/vz27H9tFnGCnkpIGfvEsbed7bDaAdMAgkVVPtYnPUZENNWPKmMjISqlwrswbazjt2iWplUfewFEW7XNyDZwY9l6ks33ebN2wD0b994LXpwpKiwDpVc4Lhtxsw7RlcnHcMHytKSF2kmuEpJSS5LsRcMd8G+O8Ha4JmUpcBnINSQeZhhTOXSf1hdOlXWD1mb/+yD17QXrJYouA4CmLdJYV+cc5e+nHQ2Qw8rb6FnD9EZayXqLMAKTYqBd3tZOIA0nCJiJgWqxCjZiWF2ul8gxdp9EkKWroi1v9Cf8A+j7xQhBBcLUD4lLBR/61OH6EQzyTu77dC7jBrb1+DSkS0eGSQCc4fDeeTCKZppgSWQelmIw8PEJP+GylC/duu9sOIEXP1KVUCZVdGUJ++l+ge7xfJxGRZHSW3d9/kJjxw5Fvv2/sC1+o1ZnrTJKikqSEizOoJ64BUTfGY0Wq0s+RqEJuZKiwKqSokEBRNOEu4EKkKmUoUZculICjSlmtUWIPT97RJa50wVEJqSSkXUGblDF2Av0jPPRLmgtfkVi1ekn+f4BhpVzFKZviLlR7+8T4yjT6aYJcySVf4UtVSVqF1ICja+5MGSqnLqAYtS7B3Llzlgyib5aCDw2bqk1KCSFy0gYCgkJlhIdQ+74mf6VbRSWSU+jS8n/DAuVbfn+6ANRwfTTtINVLTMlJrpH36rgOzJOS3oYzk3g6SmYpEwkywCUlBS4KgmznvuNo3JnBGkTpFSzTWVgpWxvNK2qpKclmbEDKZaFgylALSkMpQJDqlqGG6gevaOjNx0tnSjGW6W3mfNiuL9HNCFJWQ9JcA7kHftB3GNF4JAWLqxbGMv5wHotEqaqlDNkqUWAG7n8smNfMmrRiap0NdN9pFEtNQFpcsBlDnAO4u31eNdoaEoM1S1AM7qZ0t1BPSzW9rQn4bwSXIpXNWkEXf4irFkjAe97+UFT1GcoqDpRggi6rdyHyLs+YyZsvNovuRe+g4VrJa7rIKSCQSlgBjqzYtvEZMxk1WdwAVKp3NgC98Du5aF/DJNM0IZAS4AOSWNwfxA9DFfE6kKUUhBUS5UWUwuwAN0nA+m8Zae17jpOjRa3i5L+GhExW4KnYOTSaulidrN5rphMwNNXcEODRYZLEOCGPreM/ppoULJaZsoA2YXJbcM79obaPVhKiJhClKSAzcxfpbNm9YZ4+R+ZVDVOilzQECXZIvdJ5diS2B2OfKJGSorXKQyRUQbA2FVzvjL72grhsiYD91KFD7pA64pN/M94r1M1SOZJJUolyLkvfOwL9cB9mgc1aIfQF1fDEJZRlJ+JYKvKnv0N87wqmaR0+GlLLK60gjIakc2+9h0h/xCerw5dKwClaiQ1T2RbmFxytaEqpgUfiNksxBxYZ6W6Q0pu6RGcknRb/AOntR/V7K/8ArHRL+dTP+ofdP6R0W8MHu9jKabVinnACevTyOR7mKZqZXxMo32Xhuz/q8QGnUlwFZFwCC/Rms3nEFzEppQoXZ3wQW6E4+bQ/LroZUtdDzV8RTUwJZgzDHub+whhoJgMtRu9SU/RxucHaE6uGqJBCU3NmUWUOzXfyjQcO0ploCW+85NgS2xYjtf8AWKe6loVXKloAcbJUolJDFgzDPTG8ASuVJ/xATV8DgHJyT6WhxqnUVFw6bC4YnJcbm3zhamSlZLywGySKb9iLHDNHRmtU0Dm11K5utBCmsobKcfvyg3hutSUXLMc5a2KcP+UJdVJZRDv3v7Xj2VpzQXUkAqtUTkeQ6GBLHGiqx8ypBXEuIkLISQzXcAuSGfu6WEdN4waUsQp084IwSKLM33QBA69E9zMQSf6v1ERXw+lnIIOCkgi2ceYgqMNEW9+KD/5yQmrlJW4UnoAUke7RaniwCUkh61qWQDcETUrb1KfYmFKdET+UEfySb+BXtAljgvioaMpvZD08cSgS1FLhQqABvYKRct/UD6RFfFpYpmGoBSkqTbZCr484QL4VNAcoUG/pMUGSpo5Yot3v/H3OeSS0qjTzuJoShIKlAKl2yxHhlD27sWPSD/5rJQeZRTVzAEPYzKxh9tu0Y6Zol7lOMFQcDOCY9mSZpIJuQzc4OMbxN44S3f5G5pp3X4NhP4pLC1grAN2B2JSkD8/eDdNxBA5CUumWAUnNQswHVhHz2atZVUokqdyT1ESTq5gWZj85e5A3DGD7PS09P7bHPO2fSjr5R05CVIfx5ZAUR8POCWB2cXgSVrSkMAgOU/CTf/IHoM+3nHz6RPUgKb7yaT5WNvaJI1aggoG5BJcvYEN5XgvBbbAs1KjYa7gx1CwpZ5ZYZWzkpSc7C3nBeql+CtEuWAhIluycjle/9Wb93hZwyQtISlyWypzckjrboHOId8VlOpKwpyEXADuw7ZP6xN5I1ykJysThK5yisqUwVaouRki5v2v+cMJ0ooSFKJJLEA4SAACepwAH6bxXKWqmgppUd+1rg/J/OLdOCwqLHdmcC5bpgdIhLcVIv0eoUClQSHIcglmBGzXew6fO4SZqfFUFIuWO7HcfdBGIKmTQlKg6qtiA4D2PYEsPpC3xFKIKAQx+8GOAHZr5juuodCtGpJmBQCRbAAYHOGZyKhvn1jViTLKkshQKgASlAdzgPte/pGf4Vw+eFAUAD7zlyQOyT9flGg8JlghQWRZ6S1gBZhcfrC5Zq/d6Dxegw0mlUipAUGAAzd3OQVMB279oBn6oioKIKnIZsEBi5O/aDNJNKEkkPioYw9JFTWBYlmZt4o1evQyyuitjSwe92foMdy9+0071l63GbtAen1kpCUBlEpWCpW/Us/lZ8xmtWsVSwCWqz1v8/wC8NpswKlzF1AFIBa97s3tfO/st1NQUTuEmpxgYtnc5i+PRohKW1bATK6fWOimhXf8A3f2j2Nlh50WS9WimlILvZI3tuWAH/MAz9BUsqcgP7WuzNvBMuciXSmi7Xtd2N74i/QSgsioZJfvnpE8suVWgcJiU8jS7EtGjltnsfLYwx0+pSsVIBdmcs5794X/w/MaSUtkA9gfz+kW6eX4dTMQ30B6eUBZYVTND4SaukDavSpcrZQUdwc+dm6e8VXSCtr9S7s7bEOL94I/hziuz79Ob/wCv1hhN4cFpCawOQtym9w5Ae1wm36wkskG9wx4OXUzctSUpUFJCnfA8ut0tf3gOe4kgj/qH5pH6RrU8EIBAmWNjyn8VP6+0DT+Bgy6K0N8TgsfvdeoT8j0jTPPDTUeGGTu+wr+zSkirLtzWDDo25yp/SLOKEKuPxq/8ZcG6Lghlm0xOb82QCke/N9OsX6vhalq+JA5ybq7U9MtLf36R3j45Uk+v8gWCSt+Xn5CJCWKfMfWNPqtAg6aYuhFQCiSwd6iH6mFx4OtgykHf4v6aoa6iVNMpUsJF6r1DdT/nFPHxqd30FeGbhoupVrtNLTTQkJeoFsf5cyz4OIyyzbtGpm6OYaeUil9xflIG/wDUfaFx4KpvgRVSU56ffd83xC+LBzbT6L9znjmoJNdX+wn4vrFJmkBsDIf7oH0izhyVzAlbJpSRUwD2V2zgXgzi/wBn5qiFJDmyW7BLlTv1s0W8K4XMRLIWghViBbq/XOI6GSDVX0BKEua66gGukDxJg/rV/wCRgyVoh4SFBKMXdAN61DOcN7QVrOFzVKUpKXBWsgf/ACJ/vBatGUywhJKuVJulrlTkZwHz9ITmg4xt+q/kdwmraXqxdL0KKpTpQUr6JIIs+yvyhLQMtGrGgnBUpPhlpZ5lDFreZhSOFTS48JQpBJs2Oj5PYQYygpPXSl1+YHjm4ptdX0+Ro1eVrfR/o59YGm6xSFAi4xdu3kd41HC+GpXLTU4NIDEjozt087xVrfs1WmyhY9Rf1jyVlSdMz0Z6VMKlmpy7l329m3iSlXtuMX/ptYfu8Nj9m5gtWlIZ6io99gIGn8OMtHPSVDFwXBYOzEli/wBYZZIvYDBDLQS6lXOUjqHa5NuvnFauJS0KpGT+EAlx/UAerXLWiufOS4SGf9u1r3DWi1EqUmxSEuHNTpHe1I7bxzSu2I3qWFBWy0Era6lsyW6bXucP+hIIJsSkDc3P/wAWIfq4HS8eatbSwLJ3CQCQMf2gPhvCUgmauY2SElJ7sb5NhkHO9oEZKn2HlzOkP1yqpawzXQQFKFSw9you4G+A7bQNN4YogqSrkAJG1TixFRdsdr+xkrWISlZQQtVTqUUZwzebYfbeFuq41MmhmRZWQQMgZct7vHXeg7SqmDTSaFhgSATcXFxbozE/rCrXzSFqIZRpTcA3JN832izU66guLguGtmxOMj6wDPmVzKmUAWunAbew9Y0447EqV0y3+CP4v/KPIH/i09/9v948juTIaOSPcoSQ9gQf7dDvB3CjzJ/1de8FhMovVLUSLElaO17r+cVaeQ62QphkXSTb/STFZ82SPKkS4OfJkuXY9UlpijsSLekoP8j7xFJJDNltxZwn9TFc7hU5SypMxg+GJ6dfIWiGm4ZOqvOLb8rl2AftgfswPZJG72tIuWuzsbfooWv/AFQ00E1yCMpq6YK0q9bIhTO0s0ECpNIazEYF2tiIy9HNLlBScEA7ZGyTV7DML7LKwPjNaNCidNqLquAARV0qt/3CA52mIDWehh3aUU/UxDRS5ySVKEsv90AsG3um2I6bp1qX/mJA2SkP1Duc2JD94Ps01uB8VBEjJNYcNzOH355areifmIvlrUhyE5JLkbc537qHvE5sozKT4gYdQLAUhgQlx8IuXwI7wU+FSQailnqPvTiAuGn0H9pg0VTVTFICWflOw/BS3e5MUT5BZRbNQ96APpDCV4YSAUFVmJqKX9A/laKdNpmlrQpblYcEcrFvisTa+IPs2TQ7x4FSZeSQ/wAXL59fb5xcrUqCxYUurIB6M/ZyYKl8NSynINQawAazPm75eLBwnleoFkndnJ3F7DeB7LkTs58RBoXzFKUAab+I5ZgwoA9L2iWllMnmKgWSKQQHbv8AKJ/yiYAlSli13AJqLNh8tE18KdI/xAdiXD7d8uIV8Jku0FcTBKmT/mkxmAAF0kM7tcH3+sWaifWAjlCiPiDAXYbGwEeDhVwKyDn4FH5gtfNoj/KgAR4owABSXwXPxNct0Zj1gvhciAuJhoe+KtKlFztYEYYbm0G/xCFkmmlWbksd/wBICGgU5HipDtdWGGLBy/rA82UpzzpY2woM29xj94jNk4PIlqivtuOKsPVqEgMZdxblDvbN94qma4EtQHD3L3t6RQNGpBUJk5ABalipwzPkMc9oHk6eaV8syUpme6gD1A2JbYtAfB5Xbo5cTiityS5hUMgZ3P6xWsLdQcsBYOTse8SRpZ1yCggf6urZHmPOJSpcwqPOkPkMr1yO4/d4C4XNWiCuKwvcHnVBCaCynURYHB6ODuMGEglhypT5yQ5c9FLLbMLQ64lPLeHSpJYmwdnf4rEj4dh0hNrtNNSlUxRtu9newffPWK4U4+7LQ8niMilmk1s9vsiegneGagF7sVEEjf8Ab+sF6jiaUhqHwfiwxBLBmDlw92eFmknV8tRJybBh+ogiVKShNSlJL7vv5B40OEbtrUlCdMdabWnw6TTStVXUsKXuTYF2v3iyqUQFIYAi4AYPc5JJf2hBJ4hNJUzJYWLHIBYEi5dj84qXxtYDTUU3sQGHsN7ewMJ4N3a+nkW5mOhpVrC2QFC16mYE/P8AfeFs/SmSoVpAuOUHNuvdxnvHuh+0MxYWQmkJSHSFKIWm5IfIFjHDjiErl6hSFgbBCrpLZBUfP3i6xcuxyglTBvE/p+kew1/9byfw6j/9cdHcr7D/AFFPhLOQOzA/sxfw0KStuuwDNhy7BrbwxTJf7vzF+jAvFaiyg5vilxg9W6t/zG6T0JMYplhN0qULP+J8ObjyiqatNTgkEXIe3scW9/qonziLVKlsWcYO2Bcf832gZE5SeZa6nuHqcjudhkt3jzHky3Slt+TE8sujHOtnXSspO72N+3T0jv4gKSwABZwfhu1vb1hNOCiyiSXZuXPm1mHziyWlQDi74KnI6uR+2vFVlnVtj+K6sfSFp5QTfqSQ1u7d9oD1U4lQCfuvzFV27WI2hfKdi71OSzEd2fOLno8FJ0tJqBexIFstbmLkbdrd47nnNU9geJKSplqdYtNrF3fHV7NbzhjL1JUwIQre5N/9oZ9rwgkJExbLNJdhYWOwb3g9MtSVFgo+Yb0BGSGMDHzw8xoc0dw2drKVA+FKGz0gkM+36vtDVGtln7rncU/2tGcRJUmqpNQAdwHDm98sRm8e6ZMwEO475Dht2DWO4MH2icXVDLLK6of+EguS73+8WHp+kdLm2DA8tgpKjc4s4xA8koUWU9T3AyezkgPbaK1SlV0j4R+JIJB2uHHW/YxoWSTV1+S6doMmzlC9Y6soAm3mCbeUd/MHSCASdzdvr5QvnSK11LW7XQQq1mwAiB0TLuFp5suXBewsRb6mJyyTvQRyYyka8gGpLX6Z9QYhO4km9JJdsC3T4XeANLojWQpYpDuKsjq7d7Ry5SE4ep/iJA2GKbnOIRPLVyETm1qMf45IDWLYtuf9OPeAtXrvEUClIZs8zerEXD5PvAUzUTEq5plzsMN05/iJu31gebquf4sF3K2I7FKQbPs4HaJSzTao55LVGt0iwkVWqZjazEuN82zAvE9YmpIdAJezEdvX99IT8P1MxQWTSlJUzqJAGdyPm0V6qRPJKk0KR1t5Z2xjfpDylklGkhrk1oh7otalIKUkpWSQysMB+FvzgLV6maCA4B8wXPRgHFiG9IWrTNUkoCmUWZNSQSHbADtv7wRp9L4aQ9JUbBjf8n87Qn+SS30QicpLQjMQFpBcFTkguWd+gFzfY+kC6lYQ6lKdZ+6SoAvgMwIHpEZsslfKXZh5MRb8KjvaJS+GlbVSwDk2Lu25w1zYYaJeHrfQnV6sB1EhPKFUpJHNVzd7MwA7uYslaBChaZYZVSR0s73BYQTP4OoqoewCrGo577lxjyEDDTqQlSSkOW+6SA/cvfMaeZxW5VSpXZdKnolWVzHam487t0+cA8WaaUmzsbJPmRbfA9TBsgSwjmFLluvrbbyj1lBd5YKRdwNizM1wffHeETp2tR1NJ9wBPDvDlE7qx5cwYPkmx/d7/wCWhaUJfkSL4fcWG8W6uXMmpQ5ISNyN3Uwzj+8SVpK1EvypFIpIDnvezdDD8/d0W8WF6lH/AKfT/wBb/tjoM/k8n/qKjoen/wBL8D+JHseyp6lFup/PvFadTaqlLkF7d/OOjotm2M+X4QOsqKQfwjzwDmKBNIYC3Kf/ACA3jo6MsUqoxQ7F8hZrCdsZPTzzDTQaBPVTEAs9ndRf9/kI6OiD3SJvf6FcqYZldd2f5AdOu8UIS80pOHb6/OwvHR0FaDIP0U9iwCbWBa9n3P8ApENCarnp9W+UeR0Xx/F68y8W3k1IElKbYUkkja1IFoBlzTQT/S/qTlzfr7x0dAydfl+yKSWjJSdYukl7gOC2DHaPVqJS+4BOcmOjonnk4xi0+gkm6iOdbw1FUtFyCGzcX2bET0mnT4J5RZ2DW3/SOjotiX+Zrp/US8fiZdxTRJEhSw7pG5Je4F3/ACjPpFbXIYnHoN/OOjopk+NIL3PZ8oMlViSpKcCwV0YWPcRT/BIKggi2+xPmReOjozw/20Zo/wC0J1Q8IylIzUlJcm4VnftBXEkJK08oBNiq7keZMdHRql8DNXQD1aKVghSgRULHpg+d8xUoEpSSpR5tzjOOh/WOjo82UnS+n6GWL39dEHcCkImSitSAVN3tyg2u4bbpEFzCaC7Fibdj0xf/AIaOjotN1Aa3yEQp1TQbgbM2QjpffaCZ0kLl0mwpBt15ffJy8dHRFydP6k47MWS1f/kLQGAFnAvgXvg+UHeElKUikF1rF3PwqIB6PaOjo7O2rSO2bCuJaYBK0ZAUBdi4IUq75uIV6jToCgBLTgXa/wAI39Y8jou1a1NGNJy1Kv4RPf3jo6Og+HHsavAx/wDKP//Z"/>
          <p:cNvSpPr>
            <a:spLocks noChangeAspect="1" noChangeArrowheads="1"/>
          </p:cNvSpPr>
          <p:nvPr/>
        </p:nvSpPr>
        <p:spPr bwMode="auto">
          <a:xfrm>
            <a:off x="155575" y="-1889125"/>
            <a:ext cx="51530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6" name="Picture 2" descr="http://www.jozko.sk/userfiles/zamkovkeho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97" y="260648"/>
            <a:ext cx="6563234" cy="49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QhwB18gdCsySCTRYC0xkhaSoEXHwSMLeGOwpdPX8FJhVd6DIANY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102" y="1095871"/>
            <a:ext cx="3897092" cy="57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18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543800" cy="914400"/>
          </a:xfrm>
        </p:spPr>
        <p:txBody>
          <a:bodyPr/>
          <a:lstStyle/>
          <a:p>
            <a:r>
              <a:rPr lang="sk-SK" sz="2400" dirty="0">
                <a:hlinkClick r:id="rId2"/>
              </a:rPr>
              <a:t>http://www.vt.sk/zazitky/vylety-lanovkami/hrebienok/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>
                <a:hlinkClick r:id="rId3"/>
              </a:rPr>
              <a:t>http://www.strbskepleso.eu</a:t>
            </a:r>
            <a:r>
              <a:rPr lang="sk-SK" sz="2400" dirty="0" smtClean="0">
                <a:hlinkClick r:id="rId3"/>
              </a:rPr>
              <a:t>/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u="sng" dirty="0" smtClean="0">
                <a:solidFill>
                  <a:srgbClr val="7030A0"/>
                </a:solidFill>
              </a:rPr>
              <a:t>http</a:t>
            </a:r>
            <a:r>
              <a:rPr lang="sk-SK" sz="2400" u="sng" dirty="0" smtClean="0">
                <a:solidFill>
                  <a:srgbClr val="7030A0"/>
                </a:solidFill>
              </a:rPr>
              <a:t>://www.vysoketatry.com/ciele/rysy/rysy.html </a:t>
            </a:r>
            <a:br>
              <a:rPr lang="sk-SK" sz="2400" u="sng" dirty="0" smtClean="0">
                <a:solidFill>
                  <a:srgbClr val="7030A0"/>
                </a:solidFill>
              </a:rPr>
            </a:br>
            <a:r>
              <a:rPr lang="sk-SK" sz="2400" u="sng" dirty="0" smtClean="0">
                <a:solidFill>
                  <a:srgbClr val="7030A0"/>
                </a:solidFill>
              </a:rPr>
              <a:t> http://www.enjoyzazitky.sk/vystup-na-lomnicky-stit/?gclid=COu8goermswCFQmNGwodayABCA </a:t>
            </a:r>
            <a:r>
              <a:rPr lang="sk-SK" sz="4000" u="sng" dirty="0" smtClean="0">
                <a:solidFill>
                  <a:srgbClr val="7030A0"/>
                </a:solidFill>
              </a:rPr>
              <a:t/>
            </a:r>
            <a:br>
              <a:rPr lang="sk-SK" sz="4000" u="sng" dirty="0" smtClean="0">
                <a:solidFill>
                  <a:srgbClr val="7030A0"/>
                </a:solidFill>
              </a:rPr>
            </a:br>
            <a:r>
              <a:rPr lang="sk-SK" dirty="0" err="1" smtClean="0"/>
              <a:t>Resources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39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99592" y="3933056"/>
            <a:ext cx="6096000" cy="3657599"/>
          </a:xfrm>
        </p:spPr>
        <p:txBody>
          <a:bodyPr>
            <a:normAutofit/>
          </a:bodyPr>
          <a:lstStyle/>
          <a:p>
            <a:r>
              <a:rPr lang="sk-SK" sz="2400" dirty="0" smtClean="0"/>
              <a:t>Barbora </a:t>
            </a:r>
            <a:r>
              <a:rPr lang="sk-SK" sz="2400" dirty="0" err="1" smtClean="0"/>
              <a:t>Lučanová</a:t>
            </a:r>
            <a:r>
              <a:rPr lang="sk-SK" sz="2400" dirty="0" smtClean="0"/>
              <a:t>, Tatiana </a:t>
            </a:r>
            <a:r>
              <a:rPr lang="sk-SK" sz="2400" dirty="0" err="1" smtClean="0"/>
              <a:t>Kravcová</a:t>
            </a:r>
            <a:r>
              <a:rPr lang="sk-SK" sz="2400" dirty="0" smtClean="0"/>
              <a:t> </a:t>
            </a:r>
            <a:endParaRPr lang="sk-SK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908720"/>
            <a:ext cx="7543800" cy="914400"/>
          </a:xfrm>
        </p:spPr>
        <p:txBody>
          <a:bodyPr/>
          <a:lstStyle/>
          <a:p>
            <a:pPr algn="ctr"/>
            <a:r>
              <a:rPr lang="sk-SK" dirty="0" smtClean="0"/>
              <a:t>THANK YOU FOR WATCHNG </a:t>
            </a:r>
            <a:endParaRPr lang="sk-SK" dirty="0"/>
          </a:p>
        </p:txBody>
      </p:sp>
      <p:pic>
        <p:nvPicPr>
          <p:cNvPr id="4" name="Picture 2" descr="http://www.lyzovanie.com/wp-content/uploads/2012/06/7201.jpg"/>
          <p:cNvPicPr>
            <a:picLocks noChangeAspect="1" noChangeArrowheads="1"/>
          </p:cNvPicPr>
          <p:nvPr/>
        </p:nvPicPr>
        <p:blipFill>
          <a:blip r:embed="rId2" cstate="print"/>
          <a:srcRect r="4000"/>
          <a:stretch>
            <a:fillRect/>
          </a:stretch>
        </p:blipFill>
        <p:spPr bwMode="auto">
          <a:xfrm>
            <a:off x="251520" y="1988840"/>
            <a:ext cx="8676456" cy="3009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01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6" descr="https://i.ytimg.com/vi/3Qn0nWDVlss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0"/>
            <a:ext cx="12313368" cy="6926271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7543800" cy="9144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+mn-lt"/>
              </a:rPr>
              <a:t>LOMNICKÝ ŠTÍT </a:t>
            </a:r>
            <a:endParaRPr lang="sk-SK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reking.cz/regiony/lomnicky-stit-lanov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5112568" cy="584293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528" y="332656"/>
            <a:ext cx="6096000" cy="3657599"/>
          </a:xfrm>
        </p:spPr>
        <p:txBody>
          <a:bodyPr/>
          <a:lstStyle/>
          <a:p>
            <a:r>
              <a:rPr lang="sk-SK" sz="2400" dirty="0" smtClean="0"/>
              <a:t>2633 </a:t>
            </a:r>
            <a:r>
              <a:rPr lang="sk-SK" sz="2400" dirty="0" err="1" smtClean="0"/>
              <a:t>meters</a:t>
            </a:r>
            <a:r>
              <a:rPr lang="sk-SK" sz="2400" dirty="0" smtClean="0"/>
              <a:t> </a:t>
            </a:r>
            <a:r>
              <a:rPr lang="sk-SK" sz="2400" dirty="0" err="1" smtClean="0"/>
              <a:t>above</a:t>
            </a:r>
            <a:r>
              <a:rPr lang="sk-SK" sz="2400" dirty="0" smtClean="0"/>
              <a:t> </a:t>
            </a:r>
            <a:r>
              <a:rPr lang="sk-SK" sz="2400" dirty="0" err="1" smtClean="0"/>
              <a:t>sea</a:t>
            </a:r>
            <a:r>
              <a:rPr lang="sk-SK" sz="2400" dirty="0" smtClean="0"/>
              <a:t> </a:t>
            </a:r>
            <a:r>
              <a:rPr lang="sk-SK" sz="2400" dirty="0" err="1" smtClean="0"/>
              <a:t>level</a:t>
            </a:r>
            <a:endParaRPr lang="sk-SK" sz="2400" dirty="0" smtClean="0"/>
          </a:p>
          <a:p>
            <a:r>
              <a:rPr lang="sk-SK" sz="2400" dirty="0" err="1" smtClean="0"/>
              <a:t>High</a:t>
            </a:r>
            <a:r>
              <a:rPr lang="sk-SK" sz="2400" dirty="0" smtClean="0"/>
              <a:t> </a:t>
            </a:r>
            <a:r>
              <a:rPr lang="sk-SK" sz="2400" dirty="0" err="1" smtClean="0"/>
              <a:t>Tatras</a:t>
            </a:r>
            <a:endParaRPr lang="sk-SK" sz="2400" dirty="0" smtClean="0"/>
          </a:p>
          <a:p>
            <a:r>
              <a:rPr lang="sk-SK" sz="2400" dirty="0" err="1" smtClean="0"/>
              <a:t>Second</a:t>
            </a:r>
            <a:r>
              <a:rPr lang="sk-SK" sz="2400" dirty="0" smtClean="0"/>
              <a:t> </a:t>
            </a:r>
            <a:r>
              <a:rPr lang="sk-SK" sz="2400" dirty="0" err="1" smtClean="0"/>
              <a:t>highiest</a:t>
            </a:r>
            <a:r>
              <a:rPr lang="sk-SK" sz="2400" dirty="0" smtClean="0"/>
              <a:t> pike</a:t>
            </a:r>
          </a:p>
          <a:p>
            <a:r>
              <a:rPr lang="sk-SK" sz="2400" dirty="0" err="1" smtClean="0"/>
              <a:t>First</a:t>
            </a:r>
            <a:r>
              <a:rPr lang="sk-SK" sz="2400" dirty="0" smtClean="0"/>
              <a:t> </a:t>
            </a:r>
            <a:r>
              <a:rPr lang="sk-SK" sz="2400" dirty="0" err="1" smtClean="0"/>
              <a:t>ascent</a:t>
            </a:r>
            <a:r>
              <a:rPr lang="sk-SK" sz="2400" dirty="0" smtClean="0"/>
              <a:t> Jakub Fábry (1770)</a:t>
            </a:r>
          </a:p>
          <a:p>
            <a:r>
              <a:rPr lang="sk-SK" sz="2400" dirty="0" err="1" smtClean="0"/>
              <a:t>First</a:t>
            </a:r>
            <a:r>
              <a:rPr lang="sk-SK" sz="2400" dirty="0" smtClean="0"/>
              <a:t>  </a:t>
            </a:r>
            <a:r>
              <a:rPr lang="sk-SK" sz="2400" dirty="0" err="1" smtClean="0"/>
              <a:t>recorded</a:t>
            </a:r>
            <a:r>
              <a:rPr lang="sk-SK" sz="2400" dirty="0" smtClean="0"/>
              <a:t> </a:t>
            </a:r>
            <a:r>
              <a:rPr lang="sk-SK" sz="2400" dirty="0" err="1" smtClean="0"/>
              <a:t>ascent</a:t>
            </a:r>
            <a:r>
              <a:rPr lang="sk-SK" sz="2400" dirty="0" smtClean="0"/>
              <a:t> </a:t>
            </a:r>
            <a:r>
              <a:rPr lang="sk-SK" sz="2400" dirty="0" err="1" smtClean="0"/>
              <a:t>English</a:t>
            </a:r>
            <a:r>
              <a:rPr lang="sk-SK" sz="2400" dirty="0" smtClean="0"/>
              <a:t> </a:t>
            </a:r>
            <a:r>
              <a:rPr lang="sk-SK" sz="2400" dirty="0" err="1" smtClean="0"/>
              <a:t>traveler</a:t>
            </a:r>
            <a:r>
              <a:rPr lang="sk-SK" sz="2400" dirty="0" smtClean="0"/>
              <a:t> </a:t>
            </a:r>
            <a:r>
              <a:rPr lang="sk-SK" sz="2400" dirty="0" err="1" smtClean="0"/>
              <a:t>Robert</a:t>
            </a:r>
            <a:r>
              <a:rPr lang="sk-SK" sz="2400" dirty="0" smtClean="0"/>
              <a:t> </a:t>
            </a:r>
            <a:r>
              <a:rPr lang="sk-SK" sz="2400" dirty="0" err="1" smtClean="0"/>
              <a:t>Townson</a:t>
            </a:r>
            <a:r>
              <a:rPr lang="sk-SK" sz="2400" dirty="0" smtClean="0"/>
              <a:t>  (1793)</a:t>
            </a:r>
          </a:p>
          <a:p>
            <a:r>
              <a:rPr lang="sk-SK" sz="2400" dirty="0" err="1" smtClean="0"/>
              <a:t>Beautiful</a:t>
            </a:r>
            <a:r>
              <a:rPr lang="sk-SK" sz="2400" dirty="0" smtClean="0"/>
              <a:t> </a:t>
            </a:r>
            <a:r>
              <a:rPr lang="sk-SK" sz="2400" dirty="0" err="1" smtClean="0"/>
              <a:t>view</a:t>
            </a:r>
            <a:r>
              <a:rPr lang="sk-SK" sz="2400" dirty="0" smtClean="0"/>
              <a:t> </a:t>
            </a:r>
            <a:r>
              <a:rPr lang="sk-SK" sz="2400" dirty="0" err="1" smtClean="0"/>
              <a:t>at</a:t>
            </a:r>
            <a:r>
              <a:rPr lang="sk-SK" sz="2400" dirty="0" smtClean="0"/>
              <a:t> </a:t>
            </a:r>
            <a:r>
              <a:rPr lang="sk-SK" sz="2400" dirty="0" err="1" smtClean="0"/>
              <a:t>surrounding</a:t>
            </a:r>
            <a:r>
              <a:rPr lang="sk-SK" sz="2400" dirty="0" smtClean="0"/>
              <a:t> </a:t>
            </a:r>
            <a:r>
              <a:rPr lang="sk-SK" sz="2400" dirty="0" err="1" smtClean="0"/>
              <a:t>areas</a:t>
            </a:r>
            <a:r>
              <a:rPr lang="sk-SK" sz="2400" dirty="0" smtClean="0"/>
              <a:t> </a:t>
            </a:r>
            <a:endParaRPr lang="cs-CZ" sz="2400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0" y="260648"/>
            <a:ext cx="6096000" cy="3657599"/>
          </a:xfrm>
        </p:spPr>
        <p:txBody>
          <a:bodyPr/>
          <a:lstStyle/>
          <a:p>
            <a:r>
              <a:rPr lang="sk-SK" sz="2400" dirty="0" err="1" smtClean="0"/>
              <a:t>Observatory</a:t>
            </a:r>
            <a:endParaRPr lang="sk-SK" sz="2400" dirty="0" smtClean="0"/>
          </a:p>
          <a:p>
            <a:r>
              <a:rPr lang="sk-SK" sz="2400" dirty="0" err="1" smtClean="0"/>
              <a:t>Astronomical</a:t>
            </a:r>
            <a:r>
              <a:rPr lang="sk-SK" sz="2400" dirty="0" smtClean="0"/>
              <a:t>, </a:t>
            </a:r>
            <a:r>
              <a:rPr lang="sk-SK" sz="2400" dirty="0" err="1" smtClean="0"/>
              <a:t>meteorological</a:t>
            </a:r>
            <a:r>
              <a:rPr lang="sk-SK" sz="2400" dirty="0" smtClean="0"/>
              <a:t> </a:t>
            </a:r>
            <a:r>
              <a:rPr lang="sk-SK" sz="2400" dirty="0" err="1" smtClean="0"/>
              <a:t>station</a:t>
            </a:r>
            <a:endParaRPr lang="sk-SK" sz="2400" dirty="0" smtClean="0"/>
          </a:p>
          <a:p>
            <a:r>
              <a:rPr lang="sk-SK" sz="2400" dirty="0" err="1" smtClean="0"/>
              <a:t>Since</a:t>
            </a:r>
            <a:r>
              <a:rPr lang="sk-SK" sz="2400" dirty="0" smtClean="0"/>
              <a:t> 1940 </a:t>
            </a:r>
            <a:r>
              <a:rPr lang="sk-SK" sz="2400" dirty="0" err="1" smtClean="0"/>
              <a:t>cable</a:t>
            </a:r>
            <a:r>
              <a:rPr lang="sk-SK" sz="2400" dirty="0" smtClean="0"/>
              <a:t> </a:t>
            </a:r>
            <a:r>
              <a:rPr lang="sk-SK" sz="2400" dirty="0" err="1" smtClean="0"/>
              <a:t>car</a:t>
            </a:r>
            <a:r>
              <a:rPr lang="sk-SK" sz="2400" dirty="0" smtClean="0"/>
              <a:t> </a:t>
            </a:r>
            <a:r>
              <a:rPr lang="sk-SK" sz="2400" dirty="0" err="1" smtClean="0"/>
              <a:t>system</a:t>
            </a:r>
            <a:r>
              <a:rPr lang="sk-SK" sz="2400" dirty="0" smtClean="0"/>
              <a:t> </a:t>
            </a:r>
          </a:p>
          <a:p>
            <a:r>
              <a:rPr lang="sk-SK" sz="2400" dirty="0" smtClean="0"/>
              <a:t>27</a:t>
            </a:r>
            <a:r>
              <a:rPr lang="cs-CZ" sz="2400" dirty="0" smtClean="0"/>
              <a:t> €</a:t>
            </a:r>
            <a:r>
              <a:rPr lang="sk-SK" sz="2400" dirty="0" smtClean="0"/>
              <a:t> </a:t>
            </a:r>
            <a:r>
              <a:rPr lang="sk-SK" sz="2400" dirty="0" err="1" smtClean="0"/>
              <a:t>from</a:t>
            </a:r>
            <a:r>
              <a:rPr lang="sk-SK" sz="2400" dirty="0" smtClean="0"/>
              <a:t> </a:t>
            </a:r>
            <a:r>
              <a:rPr lang="sk-SK" sz="2400" dirty="0" err="1" smtClean="0"/>
              <a:t>Skalnate</a:t>
            </a:r>
            <a:r>
              <a:rPr lang="sk-SK" sz="2400" dirty="0" smtClean="0"/>
              <a:t> pleso </a:t>
            </a:r>
          </a:p>
          <a:p>
            <a:r>
              <a:rPr lang="sk-SK" sz="2400" dirty="0" smtClean="0"/>
              <a:t>50 </a:t>
            </a:r>
            <a:r>
              <a:rPr lang="sk-SK" sz="2400" dirty="0" err="1" smtClean="0"/>
              <a:t>minutes</a:t>
            </a:r>
            <a:endParaRPr lang="sk-SK" sz="2400" dirty="0" smtClean="0"/>
          </a:p>
          <a:p>
            <a:r>
              <a:rPr lang="sk-SK" sz="2400" dirty="0" err="1" smtClean="0"/>
              <a:t>Travel</a:t>
            </a:r>
            <a:r>
              <a:rPr lang="sk-SK" sz="2400" dirty="0" smtClean="0"/>
              <a:t> </a:t>
            </a:r>
            <a:r>
              <a:rPr lang="sk-SK" sz="2400" dirty="0" err="1" smtClean="0"/>
              <a:t>guide</a:t>
            </a:r>
            <a:endParaRPr lang="sk-SK" sz="2400" dirty="0" smtClean="0"/>
          </a:p>
          <a:p>
            <a:r>
              <a:rPr lang="sk-SK" sz="2400" dirty="0" smtClean="0"/>
              <a:t>4 </a:t>
            </a:r>
            <a:r>
              <a:rPr lang="sk-SK" sz="2400" dirty="0" err="1" smtClean="0"/>
              <a:t>hours</a:t>
            </a:r>
            <a:endParaRPr lang="sk-SK" sz="2400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http://1.bp.blogspot.com/-LcpKiiwBDzo/Vbid71vyBTI/AAAAAAAAC2c/eSQo2F0A-Ug/s1600/DSC%2B5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6320122" cy="38078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8" descr="http://www.outdooractive.com/img/8660491/.jpg"/>
          <p:cNvPicPr>
            <a:picLocks noChangeAspect="1" noChangeArrowheads="1"/>
          </p:cNvPicPr>
          <p:nvPr/>
        </p:nvPicPr>
        <p:blipFill>
          <a:blip r:embed="rId2" cstate="print"/>
          <a:srcRect t="18713" b="6433"/>
          <a:stretch>
            <a:fillRect/>
          </a:stretch>
        </p:blipFill>
        <p:spPr bwMode="auto">
          <a:xfrm>
            <a:off x="-1260648" y="0"/>
            <a:ext cx="12215810" cy="6858000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700808"/>
            <a:ext cx="7543800" cy="914400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DOLINA ZELENÉ PLESO</a:t>
            </a:r>
            <a:endParaRPr lang="sk-SK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ephoto.sk/data/users/19841/photos/be2e226debb2767bfcdbf0efe474fc6eb172ced3.jpg"/>
          <p:cNvPicPr>
            <a:picLocks noChangeAspect="1" noChangeArrowheads="1"/>
          </p:cNvPicPr>
          <p:nvPr/>
        </p:nvPicPr>
        <p:blipFill>
          <a:blip r:embed="rId2" cstate="print"/>
          <a:srcRect t="11293" b="11941"/>
          <a:stretch>
            <a:fillRect/>
          </a:stretch>
        </p:blipFill>
        <p:spPr bwMode="auto">
          <a:xfrm>
            <a:off x="827584" y="3645024"/>
            <a:ext cx="8316416" cy="2936529"/>
          </a:xfrm>
          <a:prstGeom prst="rect">
            <a:avLst/>
          </a:prstGeom>
          <a:noFill/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0" y="260648"/>
            <a:ext cx="7992888" cy="4010744"/>
          </a:xfrm>
        </p:spPr>
        <p:txBody>
          <a:bodyPr>
            <a:normAutofit fontScale="77500" lnSpcReduction="20000"/>
          </a:bodyPr>
          <a:lstStyle/>
          <a:p>
            <a:r>
              <a:rPr lang="sk-SK" sz="3400" dirty="0" err="1" smtClean="0"/>
              <a:t>High</a:t>
            </a:r>
            <a:r>
              <a:rPr lang="sk-SK" sz="3400" dirty="0" smtClean="0"/>
              <a:t> </a:t>
            </a:r>
            <a:r>
              <a:rPr lang="sk-SK" sz="3400" dirty="0" err="1" smtClean="0"/>
              <a:t>Tatras</a:t>
            </a:r>
            <a:endParaRPr lang="sk-SK" sz="3400" dirty="0" smtClean="0"/>
          </a:p>
          <a:p>
            <a:r>
              <a:rPr lang="sk-SK" sz="3400" dirty="0" smtClean="0"/>
              <a:t>Zelené pleso</a:t>
            </a:r>
            <a:endParaRPr lang="sk-SK" sz="3400" dirty="0" smtClean="0"/>
          </a:p>
          <a:p>
            <a:r>
              <a:rPr lang="sk-SK" sz="3400" dirty="0" smtClean="0"/>
              <a:t>1545 </a:t>
            </a:r>
            <a:r>
              <a:rPr lang="sk-SK" sz="3400" dirty="0" err="1" smtClean="0"/>
              <a:t>meters</a:t>
            </a:r>
            <a:r>
              <a:rPr lang="sk-SK" sz="3400" dirty="0" smtClean="0"/>
              <a:t> </a:t>
            </a:r>
            <a:r>
              <a:rPr lang="sk-SK" sz="3400" dirty="0" err="1" smtClean="0"/>
              <a:t>above</a:t>
            </a:r>
            <a:r>
              <a:rPr lang="sk-SK" sz="3400" dirty="0" smtClean="0"/>
              <a:t> </a:t>
            </a:r>
            <a:r>
              <a:rPr lang="sk-SK" sz="3400" dirty="0" err="1" smtClean="0"/>
              <a:t>sea</a:t>
            </a:r>
            <a:r>
              <a:rPr lang="sk-SK" sz="3400" dirty="0" smtClean="0"/>
              <a:t> </a:t>
            </a:r>
            <a:r>
              <a:rPr lang="sk-SK" sz="3400" dirty="0" err="1" smtClean="0"/>
              <a:t>level</a:t>
            </a:r>
            <a:endParaRPr lang="sk-SK" sz="3400" dirty="0" smtClean="0"/>
          </a:p>
          <a:p>
            <a:r>
              <a:rPr lang="sk-SK" sz="3400" dirty="0" smtClean="0"/>
              <a:t>1,78 </a:t>
            </a:r>
            <a:r>
              <a:rPr lang="sk-SK" sz="3400" dirty="0" smtClean="0"/>
              <a:t>ha, 4,5m </a:t>
            </a:r>
            <a:r>
              <a:rPr lang="sk-SK" sz="3400" dirty="0" err="1" smtClean="0"/>
              <a:t>deep</a:t>
            </a:r>
            <a:endParaRPr lang="sk-SK" sz="3400" dirty="0" smtClean="0"/>
          </a:p>
          <a:p>
            <a:r>
              <a:rPr lang="sk-SK" sz="3400" dirty="0" err="1" smtClean="0"/>
              <a:t>Cottage</a:t>
            </a:r>
            <a:r>
              <a:rPr lang="sk-SK" sz="3400" dirty="0" smtClean="0"/>
              <a:t> </a:t>
            </a:r>
            <a:r>
              <a:rPr lang="sk-SK" sz="3400" dirty="0" err="1" smtClean="0"/>
              <a:t>near</a:t>
            </a:r>
            <a:r>
              <a:rPr lang="sk-SK" sz="3400" dirty="0" smtClean="0"/>
              <a:t> </a:t>
            </a:r>
            <a:r>
              <a:rPr lang="sk-SK" sz="3400" dirty="0" smtClean="0"/>
              <a:t>Zelené pleso </a:t>
            </a:r>
            <a:r>
              <a:rPr lang="sk-SK" sz="3400" dirty="0" smtClean="0"/>
              <a:t>(1551mnm)</a:t>
            </a:r>
          </a:p>
          <a:p>
            <a:r>
              <a:rPr lang="sk-SK" sz="3400" dirty="0" smtClean="0"/>
              <a:t>15 </a:t>
            </a:r>
            <a:r>
              <a:rPr lang="cs-CZ" sz="3600" dirty="0" smtClean="0"/>
              <a:t>€</a:t>
            </a:r>
            <a:r>
              <a:rPr lang="sk-SK" sz="3400" dirty="0" smtClean="0"/>
              <a:t> </a:t>
            </a:r>
            <a:r>
              <a:rPr lang="sk-SK" sz="3400" dirty="0" smtClean="0"/>
              <a:t>per </a:t>
            </a:r>
            <a:r>
              <a:rPr lang="sk-SK" sz="3400" dirty="0" err="1" smtClean="0"/>
              <a:t>night</a:t>
            </a:r>
            <a:r>
              <a:rPr lang="sk-SK" sz="3400" dirty="0" smtClean="0"/>
              <a:t> </a:t>
            </a:r>
          </a:p>
          <a:p>
            <a:r>
              <a:rPr lang="cs-CZ" sz="3400" dirty="0" err="1" smtClean="0"/>
              <a:t>Biela</a:t>
            </a:r>
            <a:r>
              <a:rPr lang="cs-CZ" sz="3400" dirty="0" smtClean="0"/>
              <a:t> voda (autobusová zastávka) - </a:t>
            </a:r>
            <a:r>
              <a:rPr lang="cs-CZ" sz="3400" dirty="0" err="1" smtClean="0"/>
              <a:t>rázcestie</a:t>
            </a:r>
            <a:r>
              <a:rPr lang="cs-CZ" sz="3400" dirty="0" smtClean="0"/>
              <a:t> </a:t>
            </a:r>
            <a:r>
              <a:rPr lang="cs-CZ" sz="3400" dirty="0" err="1" smtClean="0"/>
              <a:t>pri</a:t>
            </a:r>
            <a:r>
              <a:rPr lang="cs-CZ" sz="3400" dirty="0" smtClean="0"/>
              <a:t> </a:t>
            </a:r>
            <a:r>
              <a:rPr lang="cs-CZ" sz="3400" dirty="0" err="1" smtClean="0"/>
              <a:t>Šalviovom</a:t>
            </a:r>
            <a:r>
              <a:rPr lang="cs-CZ" sz="3400" dirty="0" smtClean="0"/>
              <a:t> prameni (1 100 m </a:t>
            </a:r>
            <a:r>
              <a:rPr lang="cs-CZ" sz="3400" dirty="0" err="1" smtClean="0"/>
              <a:t>n.m</a:t>
            </a:r>
            <a:r>
              <a:rPr lang="cs-CZ" sz="3400" dirty="0" smtClean="0"/>
              <a:t>.) - Chata </a:t>
            </a:r>
            <a:r>
              <a:rPr lang="cs-CZ" sz="3400" dirty="0" err="1" smtClean="0"/>
              <a:t>pri</a:t>
            </a:r>
            <a:r>
              <a:rPr lang="cs-CZ" sz="3400" dirty="0" smtClean="0"/>
              <a:t> </a:t>
            </a:r>
            <a:r>
              <a:rPr lang="cs-CZ" sz="3400" dirty="0" err="1" smtClean="0"/>
              <a:t>Zelenom</a:t>
            </a:r>
            <a:r>
              <a:rPr lang="cs-CZ" sz="3400" dirty="0" smtClean="0"/>
              <a:t> Plese (1 551 m </a:t>
            </a:r>
            <a:r>
              <a:rPr lang="cs-CZ" sz="3400" dirty="0" err="1" smtClean="0"/>
              <a:t>n.m</a:t>
            </a:r>
            <a:r>
              <a:rPr lang="cs-CZ" sz="3400" dirty="0" smtClean="0"/>
              <a:t>.) - </a:t>
            </a:r>
            <a:r>
              <a:rPr lang="cs-CZ" sz="3400" dirty="0" err="1" smtClean="0"/>
              <a:t>Jahňací</a:t>
            </a:r>
            <a:r>
              <a:rPr lang="cs-CZ" sz="3400" dirty="0" smtClean="0"/>
              <a:t> štít (2 230 m </a:t>
            </a:r>
            <a:r>
              <a:rPr lang="cs-CZ" sz="3400" dirty="0" err="1" smtClean="0"/>
              <a:t>n.m</a:t>
            </a:r>
            <a:r>
              <a:rPr lang="cs-CZ" sz="3400" dirty="0" smtClean="0"/>
              <a:t>.) </a:t>
            </a:r>
          </a:p>
          <a:p>
            <a:endParaRPr lang="sk-SK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https://turistaa.files.wordpress.com/2012/06/rysy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7543800" cy="914400"/>
          </a:xfrm>
        </p:spPr>
        <p:txBody>
          <a:bodyPr/>
          <a:lstStyle/>
          <a:p>
            <a:r>
              <a:rPr lang="sk-SK" sz="6000" dirty="0" smtClean="0">
                <a:solidFill>
                  <a:schemeClr val="bg1"/>
                </a:solidFill>
              </a:rPr>
              <a:t>RYSY </a:t>
            </a:r>
            <a:endParaRPr lang="sk-SK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am\Desktop\IMG_5603.JPG"/>
          <p:cNvPicPr>
            <a:picLocks noChangeAspect="1" noChangeArrowheads="1"/>
          </p:cNvPicPr>
          <p:nvPr/>
        </p:nvPicPr>
        <p:blipFill>
          <a:blip r:embed="rId2" cstate="print"/>
          <a:srcRect t="23411"/>
          <a:stretch>
            <a:fillRect/>
          </a:stretch>
        </p:blipFill>
        <p:spPr bwMode="auto">
          <a:xfrm>
            <a:off x="251520" y="836712"/>
            <a:ext cx="5316638" cy="54293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139952" y="260648"/>
            <a:ext cx="5004048" cy="6597352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2499 </a:t>
            </a:r>
            <a:r>
              <a:rPr lang="cs-CZ" sz="2400" dirty="0" err="1" smtClean="0"/>
              <a:t>meters</a:t>
            </a:r>
            <a:r>
              <a:rPr lang="cs-CZ" sz="2400" dirty="0" smtClean="0"/>
              <a:t> </a:t>
            </a:r>
            <a:r>
              <a:rPr lang="cs-CZ" sz="2400" dirty="0" err="1" smtClean="0"/>
              <a:t>above</a:t>
            </a:r>
            <a:r>
              <a:rPr lang="cs-CZ" sz="2400" dirty="0" smtClean="0"/>
              <a:t> </a:t>
            </a:r>
            <a:r>
              <a:rPr lang="cs-CZ" sz="2400" dirty="0" err="1" smtClean="0"/>
              <a:t>sea</a:t>
            </a:r>
            <a:r>
              <a:rPr lang="cs-CZ" sz="2400" dirty="0" smtClean="0"/>
              <a:t> </a:t>
            </a:r>
            <a:r>
              <a:rPr lang="cs-CZ" sz="2400" dirty="0" err="1" smtClean="0"/>
              <a:t>level</a:t>
            </a:r>
            <a:endParaRPr lang="cs-CZ" sz="2400" dirty="0" smtClean="0"/>
          </a:p>
          <a:p>
            <a:r>
              <a:rPr lang="cs-CZ" sz="2400" dirty="0" err="1" smtClean="0"/>
              <a:t>High</a:t>
            </a:r>
            <a:r>
              <a:rPr lang="cs-CZ" sz="2400" dirty="0" smtClean="0"/>
              <a:t>  </a:t>
            </a:r>
            <a:r>
              <a:rPr lang="cs-CZ" sz="2400" dirty="0" err="1" smtClean="0"/>
              <a:t>Tatras</a:t>
            </a:r>
            <a:r>
              <a:rPr lang="cs-CZ" sz="2400" dirty="0" smtClean="0"/>
              <a:t> </a:t>
            </a:r>
          </a:p>
          <a:p>
            <a:r>
              <a:rPr lang="sk-SK" sz="2400" dirty="0" err="1" smtClean="0"/>
              <a:t>Slovak-poland</a:t>
            </a:r>
            <a:r>
              <a:rPr lang="sk-SK" sz="2400" dirty="0" smtClean="0"/>
              <a:t> </a:t>
            </a:r>
            <a:r>
              <a:rPr lang="sk-SK" sz="2400" dirty="0" err="1" smtClean="0"/>
              <a:t>border</a:t>
            </a:r>
            <a:endParaRPr lang="sk-SK" sz="2400" dirty="0" smtClean="0"/>
          </a:p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highiest</a:t>
            </a:r>
            <a:r>
              <a:rPr lang="cs-CZ" sz="2400" dirty="0" smtClean="0"/>
              <a:t> </a:t>
            </a:r>
            <a:r>
              <a:rPr lang="cs-CZ" sz="2400" dirty="0" err="1" smtClean="0"/>
              <a:t>situated</a:t>
            </a:r>
            <a:r>
              <a:rPr lang="cs-CZ" sz="2400" dirty="0" smtClean="0"/>
              <a:t> </a:t>
            </a:r>
            <a:r>
              <a:rPr lang="cs-CZ" sz="2400" dirty="0" err="1" smtClean="0"/>
              <a:t>cottage</a:t>
            </a:r>
            <a:r>
              <a:rPr lang="cs-CZ" sz="2400" dirty="0" smtClean="0"/>
              <a:t> (2250 </a:t>
            </a:r>
            <a:r>
              <a:rPr lang="cs-CZ" sz="2400" dirty="0" err="1" smtClean="0"/>
              <a:t>meters</a:t>
            </a:r>
            <a:r>
              <a:rPr lang="cs-CZ" sz="2400" dirty="0" smtClean="0"/>
              <a:t> </a:t>
            </a:r>
            <a:r>
              <a:rPr lang="cs-CZ" sz="2400" dirty="0" err="1" smtClean="0"/>
              <a:t>above</a:t>
            </a:r>
            <a:r>
              <a:rPr lang="cs-CZ" sz="2400" dirty="0" smtClean="0"/>
              <a:t> </a:t>
            </a:r>
            <a:r>
              <a:rPr lang="cs-CZ" sz="2400" dirty="0" err="1" smtClean="0"/>
              <a:t>sea</a:t>
            </a:r>
            <a:r>
              <a:rPr lang="cs-CZ" sz="2400" dirty="0" smtClean="0"/>
              <a:t> </a:t>
            </a:r>
            <a:r>
              <a:rPr lang="cs-CZ" sz="2400" dirty="0" err="1" smtClean="0"/>
              <a:t>level</a:t>
            </a:r>
            <a:r>
              <a:rPr lang="cs-CZ" sz="2400" dirty="0" smtClean="0"/>
              <a:t>)</a:t>
            </a:r>
          </a:p>
          <a:p>
            <a:r>
              <a:rPr lang="sk-SK" sz="2400" dirty="0" smtClean="0"/>
              <a:t>15</a:t>
            </a:r>
            <a:r>
              <a:rPr lang="cs-CZ" sz="2400" dirty="0" smtClean="0"/>
              <a:t> €</a:t>
            </a:r>
            <a:r>
              <a:rPr lang="sk-SK" sz="2400" dirty="0" smtClean="0"/>
              <a:t> per </a:t>
            </a:r>
            <a:r>
              <a:rPr lang="sk-SK" sz="2400" dirty="0" err="1" smtClean="0"/>
              <a:t>night</a:t>
            </a:r>
            <a:r>
              <a:rPr lang="sk-SK" sz="2400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 </a:t>
            </a:r>
            <a:r>
              <a:rPr lang="sk-SK" sz="2400" dirty="0" err="1" smtClean="0"/>
              <a:t>brekfast</a:t>
            </a:r>
            <a:r>
              <a:rPr lang="sk-SK" sz="2400" dirty="0" smtClean="0"/>
              <a:t> </a:t>
            </a:r>
            <a:endParaRPr lang="cs-CZ" sz="2400" dirty="0" smtClean="0"/>
          </a:p>
          <a:p>
            <a:r>
              <a:rPr lang="cs-CZ" sz="2400" dirty="0" err="1" smtClean="0"/>
              <a:t>Beautiful</a:t>
            </a:r>
            <a:r>
              <a:rPr lang="cs-CZ" sz="2400" dirty="0" smtClean="0"/>
              <a:t> </a:t>
            </a:r>
            <a:r>
              <a:rPr lang="cs-CZ" sz="2400" dirty="0" err="1" smtClean="0"/>
              <a:t>view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/>
              <a:t>First</a:t>
            </a:r>
            <a:r>
              <a:rPr lang="cs-CZ" sz="2400" dirty="0" smtClean="0"/>
              <a:t> </a:t>
            </a:r>
            <a:r>
              <a:rPr lang="cs-CZ" sz="2400" dirty="0" err="1" smtClean="0"/>
              <a:t>ascent</a:t>
            </a:r>
            <a:r>
              <a:rPr lang="cs-CZ" sz="2400" dirty="0" smtClean="0"/>
              <a:t> </a:t>
            </a:r>
            <a:r>
              <a:rPr lang="cs-CZ" sz="2400" dirty="0" smtClean="0"/>
              <a:t>Eduard </a:t>
            </a:r>
            <a:r>
              <a:rPr lang="cs-CZ" sz="2400" dirty="0" err="1" smtClean="0"/>
              <a:t>Blásy</a:t>
            </a:r>
            <a:endParaRPr lang="cs-CZ" sz="2400" dirty="0" smtClean="0"/>
          </a:p>
          <a:p>
            <a:r>
              <a:rPr lang="sk-SK" sz="2400" dirty="0" smtClean="0"/>
              <a:t>4,40 </a:t>
            </a:r>
            <a:r>
              <a:rPr lang="sk-SK" sz="2400" dirty="0" err="1" smtClean="0"/>
              <a:t>hour</a:t>
            </a:r>
            <a:endParaRPr lang="sk-SK" sz="2400" dirty="0" smtClean="0"/>
          </a:p>
          <a:p>
            <a:r>
              <a:rPr lang="sk-SK" sz="2400" dirty="0" err="1" smtClean="0"/>
              <a:t>Chains</a:t>
            </a:r>
            <a:r>
              <a:rPr lang="sk-SK" sz="2400" dirty="0" smtClean="0"/>
              <a:t>, big </a:t>
            </a:r>
            <a:r>
              <a:rPr lang="sk-SK" sz="2400" dirty="0" err="1" smtClean="0"/>
              <a:t>stones</a:t>
            </a:r>
            <a:endParaRPr lang="sk-SK" sz="2400" dirty="0" smtClean="0"/>
          </a:p>
          <a:p>
            <a:r>
              <a:rPr lang="sk-SK" sz="2400" dirty="0" err="1" smtClean="0"/>
              <a:t>Physically</a:t>
            </a:r>
            <a:r>
              <a:rPr lang="sk-SK" sz="2400" dirty="0" smtClean="0"/>
              <a:t> </a:t>
            </a:r>
            <a:r>
              <a:rPr lang="sk-SK" sz="2400" dirty="0" err="1" smtClean="0"/>
              <a:t>demanding</a:t>
            </a:r>
            <a:endParaRPr lang="sk-SK" sz="2400" dirty="0" smtClean="0"/>
          </a:p>
          <a:p>
            <a:r>
              <a:rPr lang="cs-CZ" sz="2400" dirty="0" smtClean="0"/>
              <a:t>Štrbské Pleso (1 350 m </a:t>
            </a:r>
            <a:r>
              <a:rPr lang="cs-CZ" sz="2400" dirty="0" err="1" smtClean="0"/>
              <a:t>n.m</a:t>
            </a:r>
            <a:r>
              <a:rPr lang="cs-CZ" sz="2400" dirty="0" smtClean="0"/>
              <a:t>.) - Popradské pleso (1 500 m </a:t>
            </a:r>
            <a:r>
              <a:rPr lang="cs-CZ" sz="2400" dirty="0" err="1" smtClean="0"/>
              <a:t>n.m</a:t>
            </a:r>
            <a:r>
              <a:rPr lang="cs-CZ" sz="2400" dirty="0" smtClean="0"/>
              <a:t>.) - </a:t>
            </a:r>
            <a:r>
              <a:rPr lang="cs-CZ" sz="2400" dirty="0" err="1" smtClean="0"/>
              <a:t>rázcestie</a:t>
            </a:r>
            <a:r>
              <a:rPr lang="cs-CZ" sz="2400" dirty="0" smtClean="0"/>
              <a:t> nad Žabím </a:t>
            </a:r>
            <a:r>
              <a:rPr lang="cs-CZ" sz="2400" dirty="0" err="1" smtClean="0"/>
              <a:t>potokom</a:t>
            </a:r>
            <a:r>
              <a:rPr lang="cs-CZ" sz="2400" dirty="0" smtClean="0"/>
              <a:t> - sedlo Váha (2 340 m </a:t>
            </a:r>
            <a:r>
              <a:rPr lang="cs-CZ" sz="2400" dirty="0" err="1" smtClean="0"/>
              <a:t>n.m</a:t>
            </a:r>
            <a:r>
              <a:rPr lang="cs-CZ" sz="2400" dirty="0" smtClean="0"/>
              <a:t>.) - Rysy (2 499 m </a:t>
            </a:r>
            <a:r>
              <a:rPr lang="cs-CZ" sz="2400" dirty="0" err="1" smtClean="0"/>
              <a:t>n.m</a:t>
            </a:r>
            <a:r>
              <a:rPr lang="cs-CZ" sz="2400" dirty="0" smtClean="0"/>
              <a:t>.) 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lgrimtours.sk/upload/hotel-patria-strbske-pleso-vysoke-tatry-slovensko-lyzovacka-ski-ubytovanie-v-na/hotel-patria-strbske-pleso-vysoke-tatry-slovensko-lyzovacka-ski-ubytovanie-v-na-sk-big-Patria%20letn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537079"/>
            <a:ext cx="11358293" cy="741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5400" dirty="0" smtClean="0">
                <a:solidFill>
                  <a:schemeClr val="bg1"/>
                </a:solidFill>
                <a:latin typeface="Algerian" pitchFamily="82" charset="0"/>
              </a:rPr>
              <a:t>ŠTRBSKÉ PLESO </a:t>
            </a:r>
            <a:endParaRPr lang="sk-SK" sz="5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5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67</TotalTime>
  <Words>232</Words>
  <Application>Microsoft Office PowerPoint</Application>
  <PresentationFormat>Prezentácia na obrazovke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Živly</vt:lpstr>
      <vt:lpstr>TATRAS </vt:lpstr>
      <vt:lpstr>LOMNICKÝ ŠTÍT </vt:lpstr>
      <vt:lpstr>Snímka 3</vt:lpstr>
      <vt:lpstr>Snímka 4</vt:lpstr>
      <vt:lpstr>DOLINA ZELENÉ PLESO</vt:lpstr>
      <vt:lpstr>Snímka 6</vt:lpstr>
      <vt:lpstr>RYSY </vt:lpstr>
      <vt:lpstr>Snímka 8</vt:lpstr>
      <vt:lpstr>ŠTRBSKÉ PLESO </vt:lpstr>
      <vt:lpstr>Snímka 10</vt:lpstr>
      <vt:lpstr>Snímka 11</vt:lpstr>
      <vt:lpstr>Snímka 12</vt:lpstr>
      <vt:lpstr>http://www.vt.sk/zazitky/vylety-lanovkami/hrebienok/ http://www.strbskepleso.eu/ http://www.vysoketatry.com/ciele/rysy/rysy.html   http://www.enjoyzazitky.sk/vystup-na-lomnicky-stit/?gclid=COu8goermswCFQmNGwodayABCA  Resources </vt:lpstr>
      <vt:lpstr>THANK YOU FOR WATCHNG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TATRAS</dc:title>
  <dc:creator>Taňka</dc:creator>
  <cp:lastModifiedBy>student</cp:lastModifiedBy>
  <cp:revision>12</cp:revision>
  <dcterms:created xsi:type="dcterms:W3CDTF">2016-04-18T16:38:31Z</dcterms:created>
  <dcterms:modified xsi:type="dcterms:W3CDTF">2016-04-19T09:16:48Z</dcterms:modified>
</cp:coreProperties>
</file>