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79" r:id="rId6"/>
    <p:sldId id="260" r:id="rId7"/>
    <p:sldId id="261" r:id="rId8"/>
    <p:sldId id="280" r:id="rId9"/>
    <p:sldId id="262" r:id="rId10"/>
    <p:sldId id="263" r:id="rId11"/>
    <p:sldId id="264" r:id="rId12"/>
    <p:sldId id="278" r:id="rId13"/>
    <p:sldId id="277" r:id="rId14"/>
    <p:sldId id="276" r:id="rId15"/>
    <p:sldId id="265" r:id="rId16"/>
    <p:sldId id="266" r:id="rId17"/>
    <p:sldId id="282" r:id="rId18"/>
    <p:sldId id="267" r:id="rId19"/>
    <p:sldId id="268" r:id="rId20"/>
    <p:sldId id="269" r:id="rId21"/>
    <p:sldId id="270" r:id="rId22"/>
    <p:sldId id="271" r:id="rId23"/>
    <p:sldId id="281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B71FF-306B-4118-B54A-DB521022896E}" type="datetimeFigureOut">
              <a:rPr lang="sk-SK" smtClean="0"/>
              <a:pPr/>
              <a:t>17. 12. 2018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0B4AD-991B-458D-8AE9-71E1557F5F4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2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2" y="4394041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1" y="2750337"/>
            <a:ext cx="878916" cy="1356442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711618"/>
            <a:ext cx="7210395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1" y="609599"/>
            <a:ext cx="7210395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1"/>
            <a:ext cx="865613" cy="1090789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5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4711617"/>
            <a:ext cx="7210395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7"/>
            <a:ext cx="865613" cy="1090789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3" y="609600"/>
            <a:ext cx="6539159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5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4711617"/>
            <a:ext cx="7210395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7"/>
            <a:ext cx="865613" cy="1090789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17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1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7"/>
            <a:ext cx="865613" cy="1090789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9"/>
            <a:ext cx="7218720" cy="1080938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10" y="2336874"/>
            <a:ext cx="230252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2" y="3022675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4"/>
            <a:ext cx="22974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5"/>
            <a:ext cx="2297431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8" y="2336874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8" y="3022675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3" y="753229"/>
            <a:ext cx="7210395" cy="1080938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1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1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9" y="4873765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0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3" y="2040421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9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2" y="609599"/>
            <a:ext cx="6652503" cy="5326589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9"/>
            <a:ext cx="2057400" cy="365125"/>
          </a:xfrm>
        </p:spPr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0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4" y="5398635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32173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7"/>
            <a:ext cx="865613" cy="1090789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1" y="2336873"/>
            <a:ext cx="3523769" cy="359931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3" y="2336873"/>
            <a:ext cx="3525044" cy="359931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1"/>
            <a:ext cx="7210397" cy="108093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5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10"/>
            <a:ext cx="3523767" cy="2906179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7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0"/>
            <a:ext cx="3525044" cy="2906179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6" y="2336875"/>
            <a:ext cx="4206252" cy="359931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5" y="753229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1" y="2336875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5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2" y="753229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90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9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V47dCVtjCV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youtube.com/watch?v=U1fFAghPxY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ww.youtube.com/watch?v=LlhV-E6leT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hyperlink" Target="https://www.youtube.com/watch?v=YnopHCL1Jk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www.youtube.com/watch?v=aokDUK-pIO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nopHCL1Jk8" TargetMode="External"/><Relationship Id="rId3" Type="http://schemas.openxmlformats.org/officeDocument/2006/relationships/hyperlink" Target="https://moldavia.webgarden.cz/rubriky/moldavska-kuchyna" TargetMode="External"/><Relationship Id="rId7" Type="http://schemas.openxmlformats.org/officeDocument/2006/relationships/hyperlink" Target="https://www.youtube.com/watch?v=LlhV-E6leTI" TargetMode="External"/><Relationship Id="rId12" Type="http://schemas.openxmlformats.org/officeDocument/2006/relationships/hyperlink" Target="http://moldovaholiday.travel/" TargetMode="External"/><Relationship Id="rId2" Type="http://schemas.openxmlformats.org/officeDocument/2006/relationships/hyperlink" Target="https://refresher.sk/51323-10-fascinujucich-veci-ktore-si-mozno-nevedel-o-Bielorusku-Vdaka-tejto-europskej-diktature-komunikujeme-cez-Viber-a-nosime-Ralph-Laur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1fFAghPxYo" TargetMode="External"/><Relationship Id="rId11" Type="http://schemas.openxmlformats.org/officeDocument/2006/relationships/hyperlink" Target="https://www.google.sk/" TargetMode="External"/><Relationship Id="rId5" Type="http://schemas.openxmlformats.org/officeDocument/2006/relationships/hyperlink" Target="https://www.youtube.com/watch?v=V47dCVtjCVw" TargetMode="External"/><Relationship Id="rId10" Type="http://schemas.openxmlformats.org/officeDocument/2006/relationships/hyperlink" Target="https://www.wikipedia.org/" TargetMode="External"/><Relationship Id="rId4" Type="http://schemas.openxmlformats.org/officeDocument/2006/relationships/hyperlink" Target="https://www.youtube.com/watch?v=EFHK5vDLtqI" TargetMode="External"/><Relationship Id="rId9" Type="http://schemas.openxmlformats.org/officeDocument/2006/relationships/hyperlink" Target="https://www.youtube.com/watch?v=aokDUK-pIOQ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EFHK5vDLtq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map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891" y="3516028"/>
            <a:ext cx="4553528" cy="26538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55782" y="424873"/>
            <a:ext cx="9139383" cy="1805709"/>
          </a:xfrm>
        </p:spPr>
        <p:txBody>
          <a:bodyPr>
            <a:normAutofit/>
          </a:bodyPr>
          <a:lstStyle/>
          <a:p>
            <a:r>
              <a:rPr lang="sk-SK" sz="6000" dirty="0" smtClean="0">
                <a:ea typeface="Yu Gothic UI Semibold" pitchFamily="34" charset="-128"/>
              </a:rPr>
              <a:t>Bielorusko a Moldavsko</a:t>
            </a:r>
            <a:endParaRPr lang="en-US" sz="6000" dirty="0">
              <a:ea typeface="Yu Gothic UI Semibold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7018" y="2193635"/>
            <a:ext cx="4262583" cy="990600"/>
          </a:xfrm>
        </p:spPr>
        <p:txBody>
          <a:bodyPr/>
          <a:lstStyle/>
          <a:p>
            <a:r>
              <a:rPr lang="sk-SK" dirty="0" smtClean="0"/>
              <a:t>Barbora </a:t>
            </a:r>
            <a:r>
              <a:rPr lang="sk-SK" smtClean="0"/>
              <a:t>Vojteková </a:t>
            </a:r>
            <a:r>
              <a:rPr lang="sk-SK" smtClean="0"/>
              <a:t>III.A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6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663" y="588674"/>
            <a:ext cx="7498080" cy="1143000"/>
          </a:xfrm>
        </p:spPr>
        <p:txBody>
          <a:bodyPr/>
          <a:lstStyle/>
          <a:p>
            <a:r>
              <a:rPr lang="sk-SK" dirty="0" smtClean="0"/>
              <a:t>Šport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381620" y="4555897"/>
            <a:ext cx="23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Marina </a:t>
            </a:r>
            <a:r>
              <a:rPr lang="sk-SK" dirty="0" err="1" smtClean="0"/>
              <a:t>Arzamasovová</a:t>
            </a:r>
            <a:endParaRPr lang="sk-SK" dirty="0"/>
          </a:p>
        </p:txBody>
      </p:sp>
      <p:pic>
        <p:nvPicPr>
          <p:cNvPr id="13314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192" y="1684675"/>
            <a:ext cx="4046971" cy="269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VÃ½sledok vyhÄ¾adÃ¡vania obrÃ¡zkov pre dopyt Arine Sobolenkov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588" y="3274508"/>
            <a:ext cx="4289469" cy="293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dĺžnik 7"/>
          <p:cNvSpPr/>
          <p:nvPr/>
        </p:nvSpPr>
        <p:spPr>
          <a:xfrm>
            <a:off x="4906478" y="6310807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Arine </a:t>
            </a:r>
            <a:r>
              <a:rPr lang="sk-SK" dirty="0" err="1" smtClean="0"/>
              <a:t>Sobolenková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290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721" y="2208703"/>
            <a:ext cx="4970607" cy="354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369" y="864066"/>
            <a:ext cx="7210396" cy="108093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hlinkClick r:id="rId2"/>
              </a:rPr>
              <a:t>Hudba </a:t>
            </a:r>
            <a:br>
              <a:rPr lang="sk-SK" dirty="0" smtClean="0">
                <a:hlinkClick r:id="rId2"/>
              </a:rPr>
            </a:br>
            <a:r>
              <a:rPr lang="sk-SK" b="1" dirty="0" err="1" smtClean="0">
                <a:hlinkClick r:id="rId2"/>
              </a:rPr>
              <a:t>Mustelide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81298" y="4562764"/>
            <a:ext cx="7210396" cy="1807533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1000" dirty="0"/>
          </a:p>
        </p:txBody>
      </p:sp>
      <p:pic>
        <p:nvPicPr>
          <p:cNvPr id="1026" name="Picture 2" descr="VÃ½sledok vyhÄ¾adÃ¡vania obrÃ¡zkov pre dopyt Muste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266" y="2328498"/>
            <a:ext cx="5903480" cy="3577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Osobnosť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669309" y="5516479"/>
            <a:ext cx="3491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err="1" smtClean="0"/>
              <a:t>Piotr</a:t>
            </a:r>
            <a:r>
              <a:rPr lang="sk-SK" sz="2400" dirty="0" smtClean="0"/>
              <a:t> Iľjič </a:t>
            </a:r>
            <a:r>
              <a:rPr lang="sk-SK" sz="2400" dirty="0" err="1" smtClean="0"/>
              <a:t>Klimuk</a:t>
            </a:r>
            <a:endParaRPr lang="sk-SK" sz="2400" dirty="0"/>
          </a:p>
        </p:txBody>
      </p:sp>
      <p:pic>
        <p:nvPicPr>
          <p:cNvPr id="47110" name="Picture 6" descr="https://upload.wikimedia.org/wikipedia/commons/b/b1/%D0%9F%D1%91%D1%82%D1%80_%D0%9A%D0%BB%D1%96%D0%BC%D1%83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498" y="2613890"/>
            <a:ext cx="3838394" cy="269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Jedlo</a:t>
            </a:r>
            <a:endParaRPr lang="sk-SK" dirty="0"/>
          </a:p>
        </p:txBody>
      </p:sp>
      <p:pic>
        <p:nvPicPr>
          <p:cNvPr id="46082" name="Picture 2" descr="VÃ½sledok vyhÄ¾adÃ¡vania obrÃ¡zkov pre dopyt bielorusko jed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64" y="4289488"/>
            <a:ext cx="2663117" cy="1768310"/>
          </a:xfrm>
          <a:prstGeom prst="rect">
            <a:avLst/>
          </a:prstGeom>
          <a:noFill/>
        </p:spPr>
      </p:pic>
      <p:pic>
        <p:nvPicPr>
          <p:cNvPr id="46084" name="Picture 4" descr="VÃ½sledok vyhÄ¾adÃ¡vania obrÃ¡zkov pre dopyt bielorusko jed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363" y="4276436"/>
            <a:ext cx="2641600" cy="1771895"/>
          </a:xfrm>
          <a:prstGeom prst="rect">
            <a:avLst/>
          </a:prstGeom>
          <a:noFill/>
        </p:spPr>
      </p:pic>
      <p:pic>
        <p:nvPicPr>
          <p:cNvPr id="46086" name="Picture 6" descr="VÃ½sledok vyhÄ¾adÃ¡vania obrÃ¡zkov pre dopyt bielorusko jed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9057" y="2013525"/>
            <a:ext cx="2601208" cy="1727202"/>
          </a:xfrm>
          <a:prstGeom prst="rect">
            <a:avLst/>
          </a:prstGeom>
          <a:noFill/>
        </p:spPr>
      </p:pic>
      <p:pic>
        <p:nvPicPr>
          <p:cNvPr id="46088" name="Picture 8" descr="VÃ½sledok vyhÄ¾adÃ¡vania obrÃ¡zkov pre dopyt bielorusko jed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855" y="1983234"/>
            <a:ext cx="2613891" cy="1735623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628073" y="3519053"/>
            <a:ext cx="2779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 </a:t>
            </a:r>
          </a:p>
          <a:p>
            <a:r>
              <a:rPr lang="sk-SK" b="1" i="1" cap="all" dirty="0" smtClean="0"/>
              <a:t>CHALADNIK (ХАЛАДНIК)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38909" y="6059054"/>
            <a:ext cx="225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cap="all" dirty="0" smtClean="0"/>
              <a:t>SYRNIKY (СЫРНІКІ)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5089237" y="3768436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cap="all" dirty="0" smtClean="0"/>
              <a:t>ŽUR (ЖУР)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821382" y="6096000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cap="all" dirty="0" smtClean="0"/>
              <a:t>DRANIKI (ДРАНИКИ)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547" y="498763"/>
            <a:ext cx="6781800" cy="1600200"/>
          </a:xfrm>
        </p:spPr>
        <p:txBody>
          <a:bodyPr/>
          <a:lstStyle/>
          <a:p>
            <a:r>
              <a:rPr lang="sk-SK" dirty="0" smtClean="0"/>
              <a:t>Vlajka a znak Moldavska  </a:t>
            </a:r>
            <a:endParaRPr lang="sk-SK" dirty="0"/>
          </a:p>
        </p:txBody>
      </p:sp>
      <p:pic>
        <p:nvPicPr>
          <p:cNvPr id="1026" name="Picture 2" descr="VÃ½sledok vyhÄ¾adÃ¡vania obrÃ¡zkov pre dopyt moldavsko vlaj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174" y="2661374"/>
            <a:ext cx="7325300" cy="36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VÃ½sledok vyhÄ¾adÃ¡vania obrÃ¡zkov pre dopyt moldavsko 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6666" y="314036"/>
            <a:ext cx="1682461" cy="211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3817" y="886692"/>
            <a:ext cx="6781800" cy="1600200"/>
          </a:xfrm>
        </p:spPr>
        <p:txBody>
          <a:bodyPr>
            <a:noAutofit/>
          </a:bodyPr>
          <a:lstStyle/>
          <a:p>
            <a:r>
              <a:rPr lang="sk-SK" sz="4400" dirty="0" smtClean="0"/>
              <a:t>Štátna hymna – </a:t>
            </a:r>
            <a:br>
              <a:rPr lang="sk-SK" sz="4400" dirty="0" smtClean="0"/>
            </a:br>
            <a:r>
              <a:rPr lang="vi-VN" sz="4400" dirty="0" smtClean="0">
                <a:latin typeface="+mn-lt"/>
              </a:rPr>
              <a:t>Limba</a:t>
            </a:r>
            <a:r>
              <a:rPr lang="sk-SK" sz="4400" dirty="0" smtClean="0">
                <a:latin typeface="+mn-lt"/>
              </a:rPr>
              <a:t> </a:t>
            </a:r>
            <a:r>
              <a:rPr lang="vi-VN" sz="4400" dirty="0" smtClean="0">
                <a:latin typeface="+mn-lt"/>
              </a:rPr>
              <a:t>noastră</a:t>
            </a:r>
            <a:r>
              <a:rPr lang="vi-VN" sz="4400" dirty="0" smtClean="0"/>
              <a:t/>
            </a:r>
            <a:br>
              <a:rPr lang="vi-VN" sz="4400" dirty="0" smtClean="0"/>
            </a:b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60765" y="5920509"/>
            <a:ext cx="4696689" cy="369455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1000" dirty="0"/>
          </a:p>
        </p:txBody>
      </p:sp>
      <p:pic>
        <p:nvPicPr>
          <p:cNvPr id="29698" name="Picture 2" descr="VÃ½sledok vyhÄ¾adÃ¡vania obrÃ¡zkov pre dopyt Alexei Mateevi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993" y="2078182"/>
            <a:ext cx="2086040" cy="3489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0" name="Picture 4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940" y="2117022"/>
            <a:ext cx="2227407" cy="3450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Kišiňov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VÃ½sledok vyhÄ¾adÃ¡vania obrÃ¡zkov pre dopyt kisin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0161"/>
            <a:ext cx="5923588" cy="3554153"/>
          </a:xfrm>
          <a:prstGeom prst="rect">
            <a:avLst/>
          </a:prstGeom>
          <a:noFill/>
        </p:spPr>
      </p:pic>
      <p:pic>
        <p:nvPicPr>
          <p:cNvPr id="1030" name="Picture 6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6" y="5086895"/>
            <a:ext cx="7013574" cy="1771105"/>
          </a:xfrm>
          <a:prstGeom prst="rect">
            <a:avLst/>
          </a:prstGeom>
          <a:noFill/>
        </p:spPr>
      </p:pic>
      <p:pic>
        <p:nvPicPr>
          <p:cNvPr id="1032" name="Picture 8" descr="VÃ½sledok vyhÄ¾adÃ¡vania obrÃ¡zkov pre dopyt kisinov ma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8302" y="1967004"/>
            <a:ext cx="2613068" cy="3122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0809" y="727220"/>
            <a:ext cx="7498080" cy="1143000"/>
          </a:xfrm>
        </p:spPr>
        <p:txBody>
          <a:bodyPr/>
          <a:lstStyle/>
          <a:p>
            <a:r>
              <a:rPr lang="sk-SK" dirty="0" err="1" smtClean="0"/>
              <a:t>Soroca</a:t>
            </a:r>
            <a:endParaRPr lang="sk-SK" dirty="0"/>
          </a:p>
        </p:txBody>
      </p:sp>
      <p:pic>
        <p:nvPicPr>
          <p:cNvPr id="52226" name="Picture 2" descr="VÃ½sledok vyhÄ¾adÃ¡vania obrÃ¡zkov pre dopyt soro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440" y="812802"/>
            <a:ext cx="3900625" cy="291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30" name="Picture 6" descr="VÃ½sledok vyhÄ¾adÃ¡vania obrÃ¡zkov pre dopyt soro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232" y="3916217"/>
            <a:ext cx="4656571" cy="277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admin\Downloads\Screenshot_2018-09-22 Google Maps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194" y="2540000"/>
            <a:ext cx="2292948" cy="277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9416" y="616239"/>
            <a:ext cx="6781800" cy="1600200"/>
          </a:xfrm>
        </p:spPr>
        <p:txBody>
          <a:bodyPr/>
          <a:lstStyle/>
          <a:p>
            <a:r>
              <a:rPr lang="sk-SK" dirty="0" err="1" smtClean="0"/>
              <a:t>Curchi</a:t>
            </a:r>
            <a:endParaRPr lang="sk-SK" dirty="0"/>
          </a:p>
        </p:txBody>
      </p:sp>
      <p:pic>
        <p:nvPicPr>
          <p:cNvPr id="51204" name="Picture 4" descr="VÃ½sledok vyhÄ¾adÃ¡vania obrÃ¡zkov pre dopyt Cur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492" y="3298017"/>
            <a:ext cx="4933661" cy="326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2" name="Picture 2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375" y="334475"/>
            <a:ext cx="4869951" cy="324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7" name="Picture 1" descr="C:\Users\admin\Downloads\Screenshot_2018-09-22 Google Maps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1" y="3668317"/>
            <a:ext cx="2314575" cy="298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ok vyhÄ¾adÃ¡vania obrÃ¡zkov pre dopyt bieloru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1717"/>
            <a:ext cx="5985839" cy="3370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58" name="AutoShape 2" descr="VÃ½sledok vyhÄ¾adÃ¡vania obrÃ¡zkov pre dopyt znak bieloru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VÃ½sledok vyhÄ¾adÃ¡vania obrÃ¡zkov pre dopyt znak bieloru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9462" name="Picture 6" descr="VÃ½sledok vyhÄ¾adÃ¡vania obrÃ¡zkov pre dopyt znak bieloru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57" y="4140197"/>
            <a:ext cx="2381251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s://upload.wikimedia.org/wikipedia/commons/thumb/5/50/Flag_of_Belarus_%281918%2C_1991%E2%80%931995%29.svg/1000px-Flag_of_Belarus_%281918%2C_1991%E2%80%931995%29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5682" y="4224482"/>
            <a:ext cx="4454238" cy="222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ick to enlarge image manastirea-tipov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825" y="641158"/>
            <a:ext cx="2401376" cy="362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1308" y="461819"/>
            <a:ext cx="6781800" cy="1600200"/>
          </a:xfrm>
        </p:spPr>
        <p:txBody>
          <a:bodyPr>
            <a:normAutofit/>
          </a:bodyPr>
          <a:lstStyle/>
          <a:p>
            <a:r>
              <a:rPr lang="sk-SK" sz="4800" dirty="0" err="1" smtClean="0"/>
              <a:t>Tipova</a:t>
            </a:r>
            <a:endParaRPr lang="sk-SK" sz="4800" dirty="0"/>
          </a:p>
        </p:txBody>
      </p:sp>
      <p:pic>
        <p:nvPicPr>
          <p:cNvPr id="50178" name="Picture 2" descr="VÃ½sledok vyhÄ¾adÃ¡vania obrÃ¡zkov pre dopyt tip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140" y="3914775"/>
            <a:ext cx="5238751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80" name="AutoShape 4" descr="VÃ½sledok vyhÄ¾adÃ¡vania obrÃ¡zkov pre dopyt tip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3" name="Picture 1" descr="C:\Users\admin\Downloads\Screenshot_2018-09-22 Google Maps(5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6077" y="2382997"/>
            <a:ext cx="2041669" cy="25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Výsledok vyhľadávania obrázkov pre dopyt tipo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32909"/>
            <a:ext cx="4167043" cy="27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Šport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40278" y="5680437"/>
            <a:ext cx="1854267" cy="7203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Radu </a:t>
            </a:r>
            <a:r>
              <a:rPr lang="cs-CZ" dirty="0" err="1" smtClean="0"/>
              <a:t>Albot</a:t>
            </a:r>
            <a:endParaRPr lang="cs-CZ" dirty="0" smtClean="0"/>
          </a:p>
          <a:p>
            <a:endParaRPr lang="sk-SK" dirty="0"/>
          </a:p>
        </p:txBody>
      </p:sp>
      <p:pic>
        <p:nvPicPr>
          <p:cNvPr id="6146" name="Picture 2" descr="VÃ½sledok vyhÄ¾adÃ¡vania obrÃ¡zkov pre dopyt radu al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04" y="2155535"/>
            <a:ext cx="5970798" cy="335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Hudba</a:t>
            </a:r>
            <a:endParaRPr lang="sk-SK" dirty="0"/>
          </a:p>
        </p:txBody>
      </p:sp>
      <p:pic>
        <p:nvPicPr>
          <p:cNvPr id="5122" name="Picture 2" descr="VÃ½sledok vyhÄ¾adÃ¡vania obrÃ¡zkov pre dopyt lidia isa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86135"/>
            <a:ext cx="4895113" cy="326216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981075" y="5610225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/>
              <a:t>Lidia</a:t>
            </a:r>
            <a:r>
              <a:rPr lang="sk-SK" sz="2400" dirty="0" smtClean="0"/>
              <a:t> </a:t>
            </a:r>
            <a:r>
              <a:rPr lang="sk-SK" sz="2400" dirty="0" err="1" smtClean="0"/>
              <a:t>Isac</a:t>
            </a:r>
            <a:endParaRPr lang="sk-SK" sz="2400" dirty="0"/>
          </a:p>
        </p:txBody>
      </p:sp>
      <p:sp>
        <p:nvSpPr>
          <p:cNvPr id="5124" name="AutoShape 4" descr="SÃºvisiaci obrÃ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6" name="Picture 6" descr="SÃºvisiaci obrÃ¡zo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3301" y="2190750"/>
            <a:ext cx="4330699" cy="325755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5962650" y="564832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/>
              <a:t>O-Zone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Tanec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60" name="Picture 4" descr="VÃ½sledok vyhÄ¾adÃ¡vania obrÃ¡zkov pre dopyt moldavian dan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4" y="1981054"/>
            <a:ext cx="6817879" cy="426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Osobnosti</a:t>
            </a:r>
            <a:endParaRPr lang="sk-SK" dirty="0"/>
          </a:p>
        </p:txBody>
      </p:sp>
      <p:pic>
        <p:nvPicPr>
          <p:cNvPr id="4100" name="Picture 4" descr="Svetlana T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20" y="2327709"/>
            <a:ext cx="2099636" cy="314945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74254" y="5597236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Svetlana </a:t>
            </a:r>
            <a:r>
              <a:rPr lang="sk-SK" dirty="0" err="1" smtClean="0"/>
              <a:t>Toma</a:t>
            </a:r>
            <a:endParaRPr lang="sk-SK" dirty="0"/>
          </a:p>
        </p:txBody>
      </p:sp>
      <p:pic>
        <p:nvPicPr>
          <p:cNvPr id="4102" name="Picture 6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630" y="2303680"/>
            <a:ext cx="3351133" cy="1885012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6132946" y="4285673"/>
            <a:ext cx="20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Valeria</a:t>
            </a:r>
            <a:r>
              <a:rPr lang="sk-SK" dirty="0" smtClean="0"/>
              <a:t> </a:t>
            </a:r>
            <a:r>
              <a:rPr lang="sk-SK" dirty="0" err="1" smtClean="0"/>
              <a:t>Lukyanova</a:t>
            </a:r>
            <a:endParaRPr lang="sk-SK" dirty="0"/>
          </a:p>
        </p:txBody>
      </p:sp>
      <p:pic>
        <p:nvPicPr>
          <p:cNvPr id="4104" name="Picture 8" descr="VÃ½sledok vyhÄ¾adÃ¡vania obrÃ¡zkov pre dopyt I. A. L. Diamo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4824" y="2327563"/>
            <a:ext cx="2362200" cy="3149601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3334327" y="5661891"/>
            <a:ext cx="163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I.A.L </a:t>
            </a:r>
            <a:r>
              <a:rPr lang="sk-SK" dirty="0" err="1" smtClean="0"/>
              <a:t>Diamond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Jedlo</a:t>
            </a:r>
            <a:endParaRPr lang="sk-SK" dirty="0"/>
          </a:p>
        </p:txBody>
      </p:sp>
      <p:pic>
        <p:nvPicPr>
          <p:cNvPr id="3076" name="Picture 4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0909" y="3094182"/>
            <a:ext cx="2733962" cy="2078181"/>
          </a:xfrm>
          <a:prstGeom prst="rect">
            <a:avLst/>
          </a:prstGeom>
          <a:noFill/>
        </p:spPr>
      </p:pic>
      <p:pic>
        <p:nvPicPr>
          <p:cNvPr id="3078" name="Picture 6" descr="VÃ½sledok vyhÄ¾adÃ¡vania obrÃ¡zkov pre dopyt giveÄ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904" y="3106668"/>
            <a:ext cx="2550679" cy="2065696"/>
          </a:xfrm>
          <a:prstGeom prst="rect">
            <a:avLst/>
          </a:prstGeom>
          <a:noFill/>
        </p:spPr>
      </p:pic>
      <p:pic>
        <p:nvPicPr>
          <p:cNvPr id="3074" name="Picture 2" descr="VÃ½sledok vyhÄ¾adÃ¡vania obrÃ¡zkov pre dopyt moldavske v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855" y="3088120"/>
            <a:ext cx="2059709" cy="2084243"/>
          </a:xfrm>
          <a:prstGeom prst="rect">
            <a:avLst/>
          </a:prstGeom>
          <a:noFill/>
        </p:spPr>
      </p:pic>
      <p:pic>
        <p:nvPicPr>
          <p:cNvPr id="4" name="Picture 4" descr="SÃºvisiaci obrÃ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7924" y="3075236"/>
            <a:ext cx="2726076" cy="2097128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7222836" y="521854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Babička </a:t>
            </a:r>
            <a:r>
              <a:rPr lang="sk-SK" dirty="0" err="1" smtClean="0"/>
              <a:t>Negra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486400" y="520930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Kagor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71055" y="517236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Mamaliga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278910" y="5227781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Giveč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1000" b="1" dirty="0" smtClean="0">
                <a:solidFill>
                  <a:schemeClr val="bg1"/>
                </a:solidFill>
                <a:hlinkClick r:id="rId2"/>
              </a:rPr>
              <a:t>https://refresher.sk/51323-10-fascinujucich-veci-ktore-si-mozno-nevedel-o-Bielorusku-Vdaka-tejto-europskej-diktature-komunikujeme-cez-Viber-a-nosime-Ralph-Lauren</a:t>
            </a:r>
            <a:endParaRPr lang="sk-SK" sz="1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000" b="1" dirty="0" smtClean="0">
                <a:solidFill>
                  <a:schemeClr val="bg1"/>
                </a:solidFill>
                <a:hlinkClick r:id="rId3"/>
              </a:rPr>
              <a:t>https://moldavia.webgarden.cz/rubriky/moldavska-kuchyna</a:t>
            </a:r>
            <a:endParaRPr lang="sk-SK" sz="1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000" b="1" dirty="0" smtClean="0">
                <a:solidFill>
                  <a:schemeClr val="bg1"/>
                </a:solidFill>
                <a:hlinkClick r:id="rId4"/>
              </a:rPr>
              <a:t>https://www.youtube.com/watch?v=EFHK5vDLtqI</a:t>
            </a:r>
            <a:endParaRPr lang="sk-SK" sz="1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000" b="1" dirty="0" smtClean="0">
                <a:solidFill>
                  <a:schemeClr val="bg1"/>
                </a:solidFill>
                <a:hlinkClick r:id="rId5"/>
              </a:rPr>
              <a:t>https://www.youtube.com/watch?v=V47dCVtjCVw</a:t>
            </a:r>
            <a:endParaRPr lang="sk-SK" sz="1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000" b="1" dirty="0" smtClean="0">
                <a:solidFill>
                  <a:schemeClr val="bg1"/>
                </a:solidFill>
                <a:hlinkClick r:id="rId6"/>
              </a:rPr>
              <a:t>https://www.youtube.com/watch?v=U1fFAghPxYo</a:t>
            </a:r>
            <a:endParaRPr lang="sk-SK" sz="1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000" b="1" dirty="0" smtClean="0">
                <a:solidFill>
                  <a:schemeClr val="bg1"/>
                </a:solidFill>
                <a:hlinkClick r:id="rId7"/>
              </a:rPr>
              <a:t>https://www.youtube.com/watch?v=LlhV-E6leTI</a:t>
            </a:r>
            <a:endParaRPr lang="sk-SK" sz="1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000" b="1" dirty="0" smtClean="0">
                <a:solidFill>
                  <a:schemeClr val="bg1"/>
                </a:solidFill>
                <a:hlinkClick r:id="rId8"/>
              </a:rPr>
              <a:t>https://www.youtube.com/watch?v=YnopHCL1Jk8</a:t>
            </a:r>
            <a:endParaRPr lang="sk-SK" sz="1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000" b="1" dirty="0" smtClean="0">
                <a:solidFill>
                  <a:schemeClr val="bg1"/>
                </a:solidFill>
              </a:rPr>
              <a:t>https://prosvet.cz/tento-kolac-si-vas-ziska-uz-jen-svym-vzhledem-moldavska-karamelova-pochoutka-od-babicky-ktera-chutna-famozne/</a:t>
            </a:r>
          </a:p>
          <a:p>
            <a:pPr>
              <a:buNone/>
            </a:pPr>
            <a:r>
              <a:rPr lang="sk-SK" sz="1000" b="1" dirty="0" smtClean="0">
                <a:solidFill>
                  <a:schemeClr val="bg1"/>
                </a:solidFill>
                <a:hlinkClick r:id="rId9"/>
              </a:rPr>
              <a:t>https://www.youtube.com/watch?v=aokDUK-pIOQ</a:t>
            </a:r>
            <a:endParaRPr lang="sk-SK" sz="1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000" dirty="0" smtClean="0">
                <a:hlinkClick r:id="rId10"/>
              </a:rPr>
              <a:t>https://www.wikipedia.org/</a:t>
            </a:r>
            <a:endParaRPr lang="sk-SK" sz="1000" dirty="0" smtClean="0"/>
          </a:p>
          <a:p>
            <a:pPr>
              <a:buNone/>
            </a:pPr>
            <a:r>
              <a:rPr lang="sk-SK" sz="1000" dirty="0" smtClean="0">
                <a:hlinkClick r:id="rId11"/>
              </a:rPr>
              <a:t>https://www.google.sk/</a:t>
            </a:r>
            <a:endParaRPr lang="sk-SK" sz="1000" dirty="0" smtClean="0"/>
          </a:p>
          <a:p>
            <a:pPr>
              <a:buNone/>
            </a:pPr>
            <a:r>
              <a:rPr lang="sk-SK" sz="1000" smtClean="0">
                <a:hlinkClick r:id="rId12"/>
              </a:rPr>
              <a:t>http://moldovaholiday.travel</a:t>
            </a:r>
            <a:endParaRPr lang="sk-SK" sz="1000" smtClean="0"/>
          </a:p>
          <a:p>
            <a:pPr>
              <a:buNone/>
            </a:pPr>
            <a:endParaRPr lang="sk-SK" sz="1000" dirty="0" smtClean="0"/>
          </a:p>
          <a:p>
            <a:pPr>
              <a:buNone/>
            </a:pPr>
            <a:endParaRPr lang="sk-SK" sz="1000" dirty="0" smtClean="0"/>
          </a:p>
          <a:p>
            <a:pPr>
              <a:buNone/>
            </a:pPr>
            <a:endParaRPr lang="sk-SK" sz="1000" dirty="0" smtClean="0"/>
          </a:p>
          <a:p>
            <a:pPr>
              <a:buNone/>
            </a:pPr>
            <a:endParaRPr lang="sk-SK" sz="1000" b="1" dirty="0" smtClean="0"/>
          </a:p>
          <a:p>
            <a:pPr>
              <a:buNone/>
            </a:pPr>
            <a:endParaRPr lang="sk-SK" sz="1000" dirty="0" smtClean="0"/>
          </a:p>
          <a:p>
            <a:pPr>
              <a:buNone/>
            </a:pPr>
            <a:endParaRPr lang="sk-SK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sk-SK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26778" y="2967335"/>
            <a:ext cx="8690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ĎAKUJEM ZA </a:t>
            </a:r>
            <a:r>
              <a:rPr lang="sk-SK" sz="5400" b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POZORNOSŤ!</a:t>
            </a:r>
            <a:endParaRPr lang="sk-SK" sz="5400" b="1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27" y="757382"/>
            <a:ext cx="6781800" cy="1600200"/>
          </a:xfrm>
        </p:spPr>
        <p:txBody>
          <a:bodyPr>
            <a:normAutofit/>
          </a:bodyPr>
          <a:lstStyle/>
          <a:p>
            <a:r>
              <a:rPr lang="sk-SK" dirty="0" smtClean="0">
                <a:hlinkClick r:id="rId2"/>
              </a:rPr>
              <a:t>Štátna </a:t>
            </a:r>
            <a:r>
              <a:rPr lang="sk-SK" dirty="0" err="1" smtClean="0">
                <a:hlinkClick r:id="rId2"/>
              </a:rPr>
              <a:t>hymna,My</a:t>
            </a:r>
            <a:r>
              <a:rPr lang="sk-SK" dirty="0" smtClean="0">
                <a:hlinkClick r:id="rId2"/>
              </a:rPr>
              <a:t> </a:t>
            </a:r>
            <a:r>
              <a:rPr lang="sk-SK" dirty="0" err="1" smtClean="0">
                <a:hlinkClick r:id="rId2"/>
              </a:rPr>
              <a:t>belarusy</a:t>
            </a:r>
            <a:r>
              <a:rPr lang="sk-SK" dirty="0" smtClean="0"/>
              <a:t>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69128" y="5962073"/>
            <a:ext cx="6349999" cy="1034472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sk-SK" sz="1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>
              <a:buNone/>
            </a:pPr>
            <a:endParaRPr lang="sk-SK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sk-SK" sz="1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My Belarusy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08" y="2269551"/>
            <a:ext cx="3333751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5491" y="341745"/>
            <a:ext cx="6781800" cy="1600200"/>
          </a:xfrm>
        </p:spPr>
        <p:txBody>
          <a:bodyPr>
            <a:normAutofit/>
          </a:bodyPr>
          <a:lstStyle/>
          <a:p>
            <a:r>
              <a:rPr lang="sk-SK" sz="4800" dirty="0" err="1" smtClean="0"/>
              <a:t>Mirský</a:t>
            </a:r>
            <a:r>
              <a:rPr lang="sk-SK" sz="4800" dirty="0" smtClean="0"/>
              <a:t> zámok</a:t>
            </a:r>
            <a:endParaRPr lang="sk-SK" sz="4800" dirty="0"/>
          </a:p>
        </p:txBody>
      </p:sp>
      <p:pic>
        <p:nvPicPr>
          <p:cNvPr id="60420" name="Picture 4" descr="VÃ½sledok vyhÄ¾adÃ¡vania obrÃ¡zkov pre dopyt MirskÃ½ zÃ¡m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55" y="1390247"/>
            <a:ext cx="4587728" cy="256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dmin\Downloads\Screenshot_2018-09-22 Google Ma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043" y="3980873"/>
            <a:ext cx="3072665" cy="273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Výsledok vyhľadávania obrázkov pre dopyt mirský zám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266" y="3970586"/>
            <a:ext cx="1987263" cy="273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Výsledok vyhľadávania obrázkov pre dopyt mirský zám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4655" y="1401672"/>
            <a:ext cx="3611419" cy="255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Výsledok vyhľadávania obrázkov pre dopyt mirský zám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3505" y="3971784"/>
            <a:ext cx="3160279" cy="270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Minsk-National</a:t>
            </a:r>
            <a:r>
              <a:rPr lang="sk-SK" dirty="0" smtClean="0"/>
              <a:t> Opera and </a:t>
            </a:r>
            <a:r>
              <a:rPr lang="sk-SK" dirty="0" err="1" smtClean="0"/>
              <a:t>Ballet</a:t>
            </a:r>
            <a:r>
              <a:rPr lang="sk-SK" dirty="0" smtClean="0"/>
              <a:t> </a:t>
            </a:r>
            <a:r>
              <a:rPr lang="sk-SK" dirty="0" err="1" smtClean="0"/>
              <a:t>Theatre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VÃ½sledok vyhÄ¾adÃ¡vania obrÃ¡zkov pre dopyt National Opera and Ballet Theatre min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19" y="1960794"/>
            <a:ext cx="7673351" cy="3818691"/>
          </a:xfrm>
          <a:prstGeom prst="rect">
            <a:avLst/>
          </a:prstGeom>
          <a:noFill/>
        </p:spPr>
      </p:pic>
      <p:pic>
        <p:nvPicPr>
          <p:cNvPr id="20483" name="Picture 3" descr="C:\Users\admin\Downloads\Screenshot_2018-11-10 Google Ma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1584" y="4544292"/>
            <a:ext cx="2562416" cy="2313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691" y="528782"/>
            <a:ext cx="6781800" cy="1600200"/>
          </a:xfrm>
        </p:spPr>
        <p:txBody>
          <a:bodyPr>
            <a:normAutofit/>
          </a:bodyPr>
          <a:lstStyle/>
          <a:p>
            <a:r>
              <a:rPr lang="sk-SK" sz="4800" dirty="0" err="1" smtClean="0"/>
              <a:t>Narač</a:t>
            </a:r>
            <a:endParaRPr lang="sk-SK" sz="4800" dirty="0"/>
          </a:p>
        </p:txBody>
      </p:sp>
      <p:pic>
        <p:nvPicPr>
          <p:cNvPr id="17410" name="Picture 2" descr="Výsledok vyhľadávania obrázkov pre dopyt narač"/>
          <p:cNvPicPr>
            <a:picLocks noChangeAspect="1" noChangeArrowheads="1"/>
          </p:cNvPicPr>
          <p:nvPr/>
        </p:nvPicPr>
        <p:blipFill>
          <a:blip r:embed="rId2" cstate="print"/>
          <a:srcRect t="16787" b="4374"/>
          <a:stretch>
            <a:fillRect/>
          </a:stretch>
        </p:blipFill>
        <p:spPr bwMode="auto">
          <a:xfrm>
            <a:off x="3729471" y="277090"/>
            <a:ext cx="5248275" cy="265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018" y="4214091"/>
            <a:ext cx="628794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C:\Users\admin\Downloads\Screenshot_2018-09-22 Google Maps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711" y="2207491"/>
            <a:ext cx="3146947" cy="268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7563" y="341745"/>
            <a:ext cx="6781800" cy="1600200"/>
          </a:xfrm>
        </p:spPr>
        <p:txBody>
          <a:bodyPr>
            <a:noAutofit/>
          </a:bodyPr>
          <a:lstStyle/>
          <a:p>
            <a:r>
              <a:rPr lang="sk-SK" sz="4800" dirty="0" smtClean="0"/>
              <a:t/>
            </a:r>
            <a:br>
              <a:rPr lang="sk-SK" sz="4800" dirty="0" smtClean="0"/>
            </a:br>
            <a:r>
              <a:rPr lang="sk-SK" sz="4800" dirty="0" err="1" smtClean="0"/>
              <a:t>Lošy</a:t>
            </a:r>
            <a:r>
              <a:rPr lang="az-Cyrl-AZ" sz="4800" dirty="0" smtClean="0"/>
              <a:t>с</a:t>
            </a:r>
            <a:r>
              <a:rPr lang="sk-SK" sz="4800" dirty="0" err="1" smtClean="0"/>
              <a:t>ki</a:t>
            </a:r>
            <a:r>
              <a:rPr lang="sk-SK" sz="4800" dirty="0" smtClean="0"/>
              <a:t> Park</a:t>
            </a:r>
            <a:br>
              <a:rPr lang="sk-SK" sz="4800" dirty="0" smtClean="0"/>
            </a:br>
            <a:endParaRPr lang="sk-SK" sz="4800" dirty="0"/>
          </a:p>
        </p:txBody>
      </p:sp>
      <p:pic>
        <p:nvPicPr>
          <p:cNvPr id="58370" name="Picture 2" descr="VÃ½sledok vyhÄ¾adÃ¡vania obrÃ¡zkov pre dopyt LoÅ¡yÑki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111" y="369455"/>
            <a:ext cx="2466111" cy="3586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2" name="Picture 4" descr="VÃ½sledok vyhÄ¾adÃ¡vania obrÃ¡zkov pre dopyt LoÅ¡yÑki P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991" y="1583751"/>
            <a:ext cx="3839301" cy="254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5" name="Picture 1" descr="C:\Users\admin\Downloads\Screenshot_2018-09-22 Google Maps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651" y="4313384"/>
            <a:ext cx="2923021" cy="242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Súvisiaci obr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631" y="4137306"/>
            <a:ext cx="3917661" cy="246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8643" y="965666"/>
            <a:ext cx="7210396" cy="1080938"/>
          </a:xfrm>
        </p:spPr>
        <p:txBody>
          <a:bodyPr/>
          <a:lstStyle/>
          <a:p>
            <a:r>
              <a:rPr lang="sk-SK" dirty="0" err="1" smtClean="0"/>
              <a:t>Nesvizh</a:t>
            </a:r>
            <a:r>
              <a:rPr lang="sk-SK" dirty="0" smtClean="0"/>
              <a:t> </a:t>
            </a:r>
            <a:r>
              <a:rPr lang="sk-SK" dirty="0" err="1" smtClean="0"/>
              <a:t>castle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30" y="2281380"/>
            <a:ext cx="5799825" cy="4313383"/>
          </a:xfrm>
          <a:prstGeom prst="rect">
            <a:avLst/>
          </a:prstGeom>
          <a:noFill/>
        </p:spPr>
      </p:pic>
      <p:pic>
        <p:nvPicPr>
          <p:cNvPr id="44035" name="Picture 3" descr="C:\Users\admin\Downloads\Screenshot_2018-11-10 Google Maps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829" y="3121891"/>
            <a:ext cx="2935171" cy="243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Kosava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4343" name="Picture 7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52" y="2275904"/>
            <a:ext cx="5016786" cy="298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 descr="C:\Users\admin\Downloads\Screenshot_2018-09-27 Google Ma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745" y="4454041"/>
            <a:ext cx="2595129" cy="222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Vlastná 1">
      <a:dk1>
        <a:sysClr val="windowText" lastClr="000000"/>
      </a:dk1>
      <a:lt1>
        <a:sysClr val="window" lastClr="FFFFFF"/>
      </a:lt1>
      <a:dk2>
        <a:srgbClr val="D34817"/>
      </a:dk2>
      <a:lt2>
        <a:srgbClr val="9B2D1F"/>
      </a:lt2>
      <a:accent1>
        <a:srgbClr val="D34817"/>
      </a:accent1>
      <a:accent2>
        <a:srgbClr val="9B2D1F"/>
      </a:accent2>
      <a:accent3>
        <a:srgbClr val="FF0000"/>
      </a:accent3>
      <a:accent4>
        <a:srgbClr val="C00000"/>
      </a:accent4>
      <a:accent5>
        <a:srgbClr val="918485"/>
      </a:accent5>
      <a:accent6>
        <a:srgbClr val="855D5D"/>
      </a:accent6>
      <a:hlink>
        <a:srgbClr val="000000"/>
      </a:hlink>
      <a:folHlink>
        <a:srgbClr val="96A9A9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tf00001032 (1)</Template>
  <TotalTime>488</TotalTime>
  <Words>118</Words>
  <Application>Microsoft Office PowerPoint</Application>
  <PresentationFormat>Prezentácia na obrazovke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Berlín</vt:lpstr>
      <vt:lpstr>Bielorusko a Moldavsko</vt:lpstr>
      <vt:lpstr>Snímka 2</vt:lpstr>
      <vt:lpstr>Štátna hymna,My belarusy  </vt:lpstr>
      <vt:lpstr>Mirský zámok</vt:lpstr>
      <vt:lpstr>Minsk-National Opera and Ballet Theatre</vt:lpstr>
      <vt:lpstr>Narač</vt:lpstr>
      <vt:lpstr> Lošyсki Park </vt:lpstr>
      <vt:lpstr>Nesvizh castle </vt:lpstr>
      <vt:lpstr>Kosava Castle</vt:lpstr>
      <vt:lpstr>Šport</vt:lpstr>
      <vt:lpstr>Snímka 11</vt:lpstr>
      <vt:lpstr>Hudba  Mustelide </vt:lpstr>
      <vt:lpstr>Osobnosť</vt:lpstr>
      <vt:lpstr>Jedlo</vt:lpstr>
      <vt:lpstr>Vlajka a znak Moldavska  </vt:lpstr>
      <vt:lpstr>Štátna hymna –  Limba noastră </vt:lpstr>
      <vt:lpstr>Kišiňov</vt:lpstr>
      <vt:lpstr>Soroca</vt:lpstr>
      <vt:lpstr>Curchi</vt:lpstr>
      <vt:lpstr>Tipova</vt:lpstr>
      <vt:lpstr>Šport</vt:lpstr>
      <vt:lpstr>Hudba</vt:lpstr>
      <vt:lpstr>Tanec</vt:lpstr>
      <vt:lpstr>Osobnosti</vt:lpstr>
      <vt:lpstr>Jedlo</vt:lpstr>
      <vt:lpstr>Snímka 26</vt:lpstr>
      <vt:lpstr>Snímka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88</cp:revision>
  <dcterms:created xsi:type="dcterms:W3CDTF">2014-09-16T21:37:25Z</dcterms:created>
  <dcterms:modified xsi:type="dcterms:W3CDTF">2018-12-17T18:00:38Z</dcterms:modified>
</cp:coreProperties>
</file>