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61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96DD-5B83-49A7-B17C-B7AE85001A65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E664A-F9CA-49B9-A985-76D53C221C3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664A-F9CA-49B9-A985-76D53C221C3D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7424-6D4A-4C21-8688-6D4035F1507C}" type="datetimeFigureOut">
              <a:rPr lang="sk-SK" smtClean="0"/>
              <a:t>5. 12. 2018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29B3-D547-41F8-9A63-8387A1014BD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2849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Georgia" pitchFamily="18" charset="0"/>
              </a:rPr>
              <a:t>RUMUNSKO</a:t>
            </a:r>
            <a:endParaRPr lang="sk-SK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6093296"/>
            <a:ext cx="3923928" cy="1008112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chemeClr val="tx1"/>
                </a:solidFill>
                <a:latin typeface="Georgia" pitchFamily="18" charset="0"/>
              </a:rPr>
              <a:t>Bianka Müllerová 3.B</a:t>
            </a:r>
            <a:endParaRPr lang="sk-SK" sz="26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sz="4400" dirty="0" smtClean="0"/>
              <a:t>Ďakujem za pozornosť!</a:t>
            </a:r>
          </a:p>
          <a:p>
            <a:endParaRPr lang="sk-SK" dirty="0"/>
          </a:p>
        </p:txBody>
      </p:sp>
      <p:pic>
        <p:nvPicPr>
          <p:cNvPr id="25602" name="Picture 2" descr="VÃ½sledok vyhÄ¾adÃ¡vania obrÃ¡zkov pre dopyt rumunsko zn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592288" cy="374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Georgia" pitchFamily="18" charset="0"/>
              </a:rPr>
              <a:t>Základné údaje </a:t>
            </a:r>
            <a:endParaRPr lang="sk-SK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Hlavné mesto – Bukurešť</a:t>
            </a:r>
          </a:p>
          <a:p>
            <a:r>
              <a:rPr lang="sk-SK" dirty="0" smtClean="0"/>
              <a:t>Úradný jazyk – rumunčina </a:t>
            </a:r>
          </a:p>
          <a:p>
            <a:r>
              <a:rPr lang="sk-SK" dirty="0" smtClean="0"/>
              <a:t>Št. zriadenie – poloprezidentská republika</a:t>
            </a:r>
          </a:p>
          <a:p>
            <a:r>
              <a:rPr lang="sk-SK" dirty="0" smtClean="0"/>
              <a:t>Rozloha – 238 397 km²</a:t>
            </a:r>
          </a:p>
          <a:p>
            <a:r>
              <a:rPr lang="sk-SK" dirty="0" smtClean="0"/>
              <a:t>Počet obyvateľov – 20 miliónov</a:t>
            </a:r>
          </a:p>
          <a:p>
            <a:r>
              <a:rPr lang="sk-SK" dirty="0" smtClean="0"/>
              <a:t>Mena – rumunský lei</a:t>
            </a:r>
          </a:p>
          <a:p>
            <a:r>
              <a:rPr lang="sk-SK" dirty="0" smtClean="0"/>
              <a:t>Člen EÚ</a:t>
            </a:r>
          </a:p>
          <a:p>
            <a:r>
              <a:rPr lang="sk-SK" dirty="0" smtClean="0"/>
              <a:t>Náboženstvo -  rumunská pravoslávna cirkev 86 %</a:t>
            </a:r>
          </a:p>
          <a:p>
            <a:r>
              <a:rPr lang="sk-SK" dirty="0" smtClean="0"/>
              <a:t>41 administratívnych jednotiek - žúp + hlavné mesto </a:t>
            </a:r>
          </a:p>
          <a:p>
            <a:r>
              <a:rPr lang="sk-SK" dirty="0" smtClean="0"/>
              <a:t>Sídla – Constanta, Timisoara, Brašov, Lasi</a:t>
            </a:r>
          </a:p>
          <a:p>
            <a:r>
              <a:rPr lang="sk-SK" dirty="0" smtClean="0"/>
              <a:t>Podnebie – mierne, ovplyvnené Čiernym morom</a:t>
            </a:r>
          </a:p>
          <a:p>
            <a:pPr lvl="5">
              <a:buNone/>
            </a:pPr>
            <a:r>
              <a:rPr lang="sk-SK" dirty="0"/>
              <a:t> 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dirty="0" smtClean="0">
                <a:latin typeface="Georgia" pitchFamily="18" charset="0"/>
              </a:rPr>
              <a:t>Poloha</a:t>
            </a:r>
            <a:r>
              <a:rPr lang="sk-SK" dirty="0" smtClean="0">
                <a:latin typeface="Georgia" pitchFamily="18" charset="0"/>
              </a:rPr>
              <a:t/>
            </a:r>
            <a:br>
              <a:rPr lang="sk-SK" dirty="0" smtClean="0">
                <a:latin typeface="Georgia" pitchFamily="18" charset="0"/>
              </a:rPr>
            </a:br>
            <a:endParaRPr lang="sk-SK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 Balkánsky polostrov</a:t>
            </a:r>
          </a:p>
          <a:p>
            <a:pPr>
              <a:buNone/>
            </a:pPr>
            <a:endParaRPr lang="sk-SK" dirty="0" smtClean="0"/>
          </a:p>
        </p:txBody>
      </p:sp>
      <p:pic>
        <p:nvPicPr>
          <p:cNvPr id="20482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032104" cy="5120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Georgia" pitchFamily="18" charset="0"/>
              </a:rPr>
              <a:t>Povrch</a:t>
            </a:r>
            <a:endParaRPr lang="sk-SK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00600"/>
          </a:xfrm>
        </p:spPr>
        <p:txBody>
          <a:bodyPr>
            <a:noAutofit/>
          </a:bodyPr>
          <a:lstStyle/>
          <a:p>
            <a:r>
              <a:rPr lang="sk-SK" sz="1800" b="1" dirty="0" smtClean="0"/>
              <a:t>Pohoria</a:t>
            </a:r>
          </a:p>
          <a:p>
            <a:pPr>
              <a:buNone/>
            </a:pPr>
            <a:r>
              <a:rPr lang="sk-SK" sz="1800" dirty="0" smtClean="0"/>
              <a:t> 	Južné Karpaty – Moldoveanu 2544 m.n.m</a:t>
            </a:r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Východné Karpaty</a:t>
            </a:r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Apusenské vrchy</a:t>
            </a:r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Transylvánska kotlina</a:t>
            </a:r>
          </a:p>
          <a:p>
            <a:pPr>
              <a:buNone/>
            </a:pPr>
            <a:endParaRPr lang="sk-SK" sz="1800" dirty="0" smtClean="0"/>
          </a:p>
          <a:p>
            <a:r>
              <a:rPr lang="sk-SK" sz="1800" b="1" dirty="0" smtClean="0"/>
              <a:t>Nížiny</a:t>
            </a:r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Rumunská Valašská nížina</a:t>
            </a:r>
          </a:p>
          <a:p>
            <a:pPr>
              <a:buNone/>
            </a:pPr>
            <a:endParaRPr lang="sk-SK" sz="1800" dirty="0"/>
          </a:p>
          <a:p>
            <a:r>
              <a:rPr lang="sk-SK" sz="1800" b="1" dirty="0" smtClean="0"/>
              <a:t>Vodstvo</a:t>
            </a:r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Čierne more – 225 km pobrežie</a:t>
            </a:r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Dunaj – najväčsia rieka, hranica s Bulharskom, delta – 3500 k</a:t>
            </a:r>
            <a:r>
              <a:rPr lang="sk-SK" sz="1800" dirty="0" smtClean="0"/>
              <a:t>m²</a:t>
            </a: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Prút – hranica s Moldavskom</a:t>
            </a:r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Siretul</a:t>
            </a:r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Olt</a:t>
            </a:r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Mureš</a:t>
            </a:r>
          </a:p>
          <a:p>
            <a:pPr>
              <a:buNone/>
            </a:pPr>
            <a:r>
              <a:rPr lang="sk-SK" sz="1800" dirty="0"/>
              <a:t>	</a:t>
            </a:r>
            <a:endParaRPr lang="sk-SK" sz="1800" dirty="0" smtClean="0"/>
          </a:p>
          <a:p>
            <a:pPr>
              <a:buNone/>
            </a:pPr>
            <a:r>
              <a:rPr lang="sk-SK" sz="1800" dirty="0"/>
              <a:t>	</a:t>
            </a:r>
            <a:endParaRPr lang="sk-SK" sz="1800" dirty="0" smtClean="0"/>
          </a:p>
          <a:p>
            <a:pPr>
              <a:buNone/>
            </a:pPr>
            <a:r>
              <a:rPr lang="sk-SK" sz="1800" dirty="0"/>
              <a:t>	</a:t>
            </a:r>
            <a:endParaRPr lang="sk-SK" sz="1800" dirty="0" smtClean="0"/>
          </a:p>
          <a:p>
            <a:pPr>
              <a:buNone/>
            </a:pPr>
            <a:r>
              <a:rPr lang="sk-SK" sz="1800" dirty="0"/>
              <a:t>	</a:t>
            </a:r>
            <a:endParaRPr lang="sk-SK" sz="1800" dirty="0" smtClean="0"/>
          </a:p>
          <a:p>
            <a:pPr>
              <a:buNone/>
            </a:pPr>
            <a:r>
              <a:rPr lang="sk-SK" sz="1800" dirty="0"/>
              <a:t>	</a:t>
            </a:r>
            <a:endParaRPr lang="sk-SK" sz="1800" dirty="0" smtClean="0"/>
          </a:p>
          <a:p>
            <a:pPr>
              <a:buNone/>
            </a:pPr>
            <a:r>
              <a:rPr lang="sk-SK" sz="1800" dirty="0"/>
              <a:t>	</a:t>
            </a:r>
            <a:endParaRPr lang="sk-SK" sz="1800" dirty="0" smtClean="0"/>
          </a:p>
          <a:p>
            <a:pPr>
              <a:buNone/>
            </a:pPr>
            <a:r>
              <a:rPr lang="sk-SK" sz="1800" dirty="0"/>
              <a:t>	</a:t>
            </a:r>
            <a:endParaRPr lang="sk-SK" sz="1800" dirty="0" smtClean="0"/>
          </a:p>
          <a:p>
            <a:pPr>
              <a:buNone/>
            </a:pPr>
            <a:r>
              <a:rPr lang="sk-SK" sz="1800" dirty="0"/>
              <a:t>	</a:t>
            </a:r>
            <a:r>
              <a:rPr lang="sk-SK" sz="1800" dirty="0" smtClean="0"/>
              <a:t> </a:t>
            </a:r>
          </a:p>
          <a:p>
            <a:pPr>
              <a:buNone/>
            </a:pPr>
            <a:r>
              <a:rPr lang="sk-SK" sz="1800" dirty="0" smtClean="0"/>
              <a:t>         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  <p:pic>
        <p:nvPicPr>
          <p:cNvPr id="14338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728263" cy="280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Georgia" pitchFamily="18" charset="0"/>
              </a:rPr>
              <a:t/>
            </a:r>
            <a:br>
              <a:rPr lang="sk-SK" dirty="0" smtClean="0">
                <a:latin typeface="Georgia" pitchFamily="18" charset="0"/>
              </a:rPr>
            </a:br>
            <a:r>
              <a:rPr lang="sk-SK" sz="4900" dirty="0" smtClean="0">
                <a:latin typeface="Georgia" pitchFamily="18" charset="0"/>
              </a:rPr>
              <a:t>Priemysel</a:t>
            </a:r>
            <a:r>
              <a:rPr lang="sk-SK" sz="4900" dirty="0" smtClean="0"/>
              <a:t/>
            </a:r>
            <a:br>
              <a:rPr lang="sk-SK" sz="4900" dirty="0" smtClean="0"/>
            </a:br>
            <a:endParaRPr lang="sk-SK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Nerastné suroviny – lignit, uhlie, ropa a zemný plyn</a:t>
            </a:r>
          </a:p>
          <a:p>
            <a:r>
              <a:rPr lang="sk-SK" dirty="0"/>
              <a:t>baníctvo, drevospracujúci, konštrukčné materiály, hutníctvo, chemický, potravinársky, </a:t>
            </a:r>
            <a:r>
              <a:rPr lang="sk-SK" dirty="0" smtClean="0"/>
              <a:t>ropný</a:t>
            </a:r>
          </a:p>
          <a:p>
            <a:r>
              <a:rPr lang="sk-SK" dirty="0" smtClean="0"/>
              <a:t>Poľnohospodárstvo</a:t>
            </a:r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/>
              <a:t>pšenica a </a:t>
            </a:r>
            <a:r>
              <a:rPr lang="sk-SK" dirty="0" smtClean="0"/>
              <a:t>kukurica</a:t>
            </a:r>
          </a:p>
          <a:p>
            <a:endParaRPr lang="sk-SK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86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796136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Georgia" pitchFamily="18" charset="0"/>
              </a:rPr>
              <a:t>Parlament  v Bukurešti</a:t>
            </a:r>
            <a:endParaRPr lang="sk-SK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ok vyhÄ¾adÃ¡vania obrÃ¡zkov pre dopyt hrad peleÅ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199"/>
            <a:ext cx="9144000" cy="693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3744416" cy="1417638"/>
          </a:xfrm>
        </p:spPr>
        <p:txBody>
          <a:bodyPr/>
          <a:lstStyle/>
          <a:p>
            <a:r>
              <a:rPr lang="sk-SK" dirty="0" smtClean="0">
                <a:latin typeface="Georgia" pitchFamily="18" charset="0"/>
              </a:rPr>
              <a:t>Hrad Peleš</a:t>
            </a:r>
            <a:endParaRPr lang="sk-SK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35780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067944" cy="1143000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dirty="0" smtClean="0">
                <a:latin typeface="Georgia" pitchFamily="18" charset="0"/>
              </a:rPr>
              <a:t>Pláž Mamaia</a:t>
            </a:r>
            <a:endParaRPr lang="sk-SK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sk-SK" dirty="0" smtClean="0">
                <a:latin typeface="Georgia" pitchFamily="18" charset="0"/>
              </a:rPr>
              <a:t>Sighisoara</a:t>
            </a:r>
            <a:endParaRPr lang="sk-SK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4584" name="Picture 8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4572000"/>
          </a:xfrm>
          <a:prstGeom prst="rect">
            <a:avLst/>
          </a:prstGeom>
          <a:noFill/>
        </p:spPr>
      </p:pic>
      <p:pic>
        <p:nvPicPr>
          <p:cNvPr id="24582" name="Picture 6" descr="VÃ½sledok vyhÄ¾adÃ¡vania obrÃ¡zkov pre dopyt Sighisoa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8512" y="3501008"/>
            <a:ext cx="503548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119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RUMUNSKO</vt:lpstr>
      <vt:lpstr>Základné údaje </vt:lpstr>
      <vt:lpstr>Poloha </vt:lpstr>
      <vt:lpstr>Povrch</vt:lpstr>
      <vt:lpstr> Priemysel </vt:lpstr>
      <vt:lpstr>Parlament  v Bukurešti</vt:lpstr>
      <vt:lpstr>Hrad Peleš</vt:lpstr>
      <vt:lpstr> Pláž Mamaia</vt:lpstr>
      <vt:lpstr>Sighisoara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RUMUNSKO</dc:title>
  <dc:creator>Bianka</dc:creator>
  <cp:lastModifiedBy>Bianka</cp:lastModifiedBy>
  <cp:revision>4</cp:revision>
  <dcterms:created xsi:type="dcterms:W3CDTF">2018-12-05T18:38:25Z</dcterms:created>
  <dcterms:modified xsi:type="dcterms:W3CDTF">2018-12-05T21:13:57Z</dcterms:modified>
</cp:coreProperties>
</file>