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9" r:id="rId6"/>
    <p:sldId id="264" r:id="rId7"/>
    <p:sldId id="265" r:id="rId8"/>
    <p:sldId id="262" r:id="rId9"/>
    <p:sldId id="268" r:id="rId10"/>
    <p:sldId id="271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83BD-ADDA-4845-BEE9-BD1366A70647}" type="datetimeFigureOut">
              <a:rPr lang="sk-SK" smtClean="0"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288F-9EB3-4411-B95E-151885DF2B3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https://cdn.vox-cdn.com/thumbor/CI9WvWo7OTNsdp9bpSPee1DmOUY=/0x0:898x614/1200x800/filters:focal(378x236:520x378)/cdn.vox-cdn.com/uploads/chorus_image/image/61204563/Screen_Shot_2015-11-11_at_3.01.56_PM.0.0.1447254119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0852" y="-387424"/>
            <a:ext cx="10868136" cy="7245424"/>
          </a:xfrm>
          <a:prstGeom prst="rect">
            <a:avLst/>
          </a:prstGeom>
          <a:noFill/>
        </p:spPr>
      </p:pic>
      <p:pic>
        <p:nvPicPr>
          <p:cNvPr id="5" name="Picture 2" descr="VÃ½sledok vyhÄ¾adÃ¡vania obrÃ¡zkov pre dopyt underground lon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7973616" cy="644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Ã½sledok vyhÄ¾adÃ¡vania obrÃ¡zkov pre dopyt underground roun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12360" cy="63149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424936" cy="129614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THANK YOU FOR YOUR ATTENTION!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Bianka Müllerová 3.B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gdwKSb2hpPdB3bpZfG_CZNgSphdQ4efajPzTF1uO4IRtPh-l1Xdy0iCS4qfYsXoPcocuZcO73wCVVae4Ch7wQ8-IbVE8ABsV0xN_veK9vhaEAv9nEsMcBhjtTipgAsWeqWK8EzOJNZcj1HEsfte7FXiZNFcQll1jBl_OUU0Q6P-J19eCJ416cN1zyDCFhzSSTgYD-QGStZ8S-bcE9-azixnSLluyodh8n8nzP9RwMIsmkmRePb6CcheogDxiVA4zMmkDJ4Kl8_x4PbcWfc8PlGBgx3yLHCfoMV8eKaxEW6igTuGNvC1WrEL95jh7MC2Yvh-IKFH8i88-QjKMZZdU2zv40IdbRZS_-ltRGt2OntxvbMjpQrJW_9MGHvAeZqKKJJ_yAnyh7jRgC4LDRy2gdiFFM10xlIBmsOXZ0EdtGIJJKhqF1zkNycvgLeKk1vMRoJszXBSqhfiiiMRNttniccQsXPAogyqTh_7fJLWQGLKo_ZsVnxbKKORB13fp_1X_QtPXnPF38TziOFEIVr631_XiumusNDhiMh1z7uEjKmDsDGL5fK_gzdN6TXSxyhw_KK23EwPDFhBpv7AAfX8GohmzsE2uJAnkPpkF_EYC_RZMHuo3b1a97E66BISGhAn5qipuGVBN2rIKBM96Smsijq5gWiQKPQ0fZA5PhtY5lr7xic4P9bvIwdcF1EQnn_MTESuBuSUBluvAmhzJyg=w1025-h68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28197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40768"/>
            <a:ext cx="7812360" cy="5517232"/>
          </a:xfrm>
          <a:ln>
            <a:noFill/>
          </a:ln>
        </p:spPr>
        <p:txBody>
          <a:bodyPr/>
          <a:lstStyle/>
          <a:p>
            <a:r>
              <a:rPr lang="sk-SK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lines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270 stations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milion people daily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402 km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 km/h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426 escalators and 184 lifts</a:t>
            </a:r>
          </a:p>
          <a:p>
            <a:pPr>
              <a:buNone/>
            </a:pPr>
            <a:endParaRPr lang="sk-SK" sz="4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368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History of underground</a:t>
            </a:r>
            <a:endParaRPr lang="sk-SK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456384"/>
          </a:xfrm>
        </p:spPr>
        <p:txBody>
          <a:bodyPr/>
          <a:lstStyle/>
          <a:p>
            <a:endParaRPr lang="sk-SK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1.Steam locomotives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E_4-4eQs5Q6jHmcChTOWLnlrDAB3s8oyW8N8Jn1Ftrne0hhq2iRNs5j4YJFv85IszhHh_rxLH02o2b1dEDMq-xi_Tkse2HW04nsqdUirOQO9wDRK5ygQATLb7M-5RgO5_pSf2cpLqPpSzZ1gDSxXZTWPOFq1eYjXNPh54iXYCH8LKyMWTlffX0iCzXPvpOgghU9e0uJwYHYGhuhwUgrNbFIwkQf9tpFDHEXrPcK5R6mknfn1R2-Bs1eCjf6vuLVxYFjCH3EOXr14LzUtZme6xNTQliUAAzS3zotLWrJxZoUXaxCicbmgfY86wtsd6h4JsYWilEbyM1DuyQ91t4YZkaBROm9AAizOxoc0ow3hcuzM46Qk3Fzcrzq3j0pmJ8jJTSshdgHTjF6uzIPGUmkkX4ouT4b-x3uvnpUJUGqApF55rUhzF7g7aNsf3g0guxHKZmBTW3ybKiKXTYjx53qFBjlIvcvTNETHAU6nMzkuZWh5HUC_0LwUj8I4PYg6-zgQO9rqc4_lH1NlitaJne2cjioL1Kve_Ua8QMQ8eAjTA_PexhtM8R4RLWOyO-YNsTvtct_KKaO5zhDnr7UEtFf9ctsqpRzv01VzXPEsDVTJHqUBLSAgsIsZ0Yi4u-GLa-1rxsec082uX1KHewHl961Zge_hOamiAt7tHh5AgY-hA-ILcTVuWgSJstliQhy9UVDg4Bcq8ZcV_6jNLlevikE=w911-h68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6" y="0"/>
            <a:ext cx="914734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85564">
            <a:off x="407116" y="1606162"/>
            <a:ext cx="7211144" cy="3778271"/>
          </a:xfrm>
        </p:spPr>
        <p:txBody>
          <a:bodyPr>
            <a:normAutofit lnSpcReduction="10000"/>
          </a:bodyPr>
          <a:lstStyle/>
          <a:p>
            <a:endParaRPr lang="sk-SK" sz="4400" dirty="0" smtClean="0">
              <a:solidFill>
                <a:schemeClr val="bg1"/>
              </a:solidFill>
            </a:endParaRPr>
          </a:p>
          <a:p>
            <a:endParaRPr lang="sk-SK" sz="4400" dirty="0">
              <a:solidFill>
                <a:schemeClr val="bg1"/>
              </a:solidFill>
            </a:endParaRPr>
          </a:p>
          <a:p>
            <a:endParaRPr lang="sk-SK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2.Railway electrification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620688"/>
            <a:ext cx="2602632" cy="1512168"/>
          </a:xfrm>
        </p:spPr>
        <p:txBody>
          <a:bodyPr/>
          <a:lstStyle/>
          <a:p>
            <a:r>
              <a:rPr lang="sk-S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Lines</a:t>
            </a:r>
            <a:endParaRPr lang="sk-SK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05064"/>
            <a:ext cx="8964488" cy="2304256"/>
          </a:xfrm>
        </p:spPr>
        <p:txBody>
          <a:bodyPr>
            <a:normAutofit/>
          </a:bodyPr>
          <a:lstStyle/>
          <a:p>
            <a:endParaRPr lang="sk-SK" sz="2200" dirty="0" smtClean="0"/>
          </a:p>
          <a:p>
            <a:r>
              <a:rPr lang="sk-SK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line – Metropolitan - 1863 </a:t>
            </a:r>
          </a:p>
          <a:p>
            <a:r>
              <a:rPr lang="sk-SK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Lenght: 1. Central line – 74 km</a:t>
            </a:r>
          </a:p>
          <a:p>
            <a:pPr>
              <a:buNone/>
            </a:pPr>
            <a:r>
              <a:rPr lang="sk-SK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sk-SK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    2. Picadilly – 71 km</a:t>
            </a:r>
          </a:p>
          <a:p>
            <a:pPr>
              <a:buNone/>
            </a:pPr>
            <a:r>
              <a:rPr lang="sk-SK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sk-SK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    3. Metropolitan – 60 km</a:t>
            </a:r>
            <a:endParaRPr lang="sk-SK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Content Placeholder 9" descr="roundels.jpg"/>
          <p:cNvPicPr>
            <a:picLocks noChangeAspect="1"/>
          </p:cNvPicPr>
          <p:nvPr/>
        </p:nvPicPr>
        <p:blipFill>
          <a:blip r:embed="rId2" cstate="print"/>
          <a:srcRect r="3797"/>
          <a:stretch>
            <a:fillRect/>
          </a:stretch>
        </p:blipFill>
        <p:spPr>
          <a:xfrm>
            <a:off x="251520" y="692696"/>
            <a:ext cx="5472607" cy="3479135"/>
          </a:xfrm>
          <a:prstGeom prst="rect">
            <a:avLst/>
          </a:prstGeom>
        </p:spPr>
      </p:pic>
      <p:pic>
        <p:nvPicPr>
          <p:cNvPr id="26626" name="Picture 2" descr="VÃ½sledok vyhÄ¾adÃ¡vania obrÃ¡zkov pre dopyt underground direct of 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1553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Fare</a:t>
            </a:r>
            <a:endParaRPr lang="sk-SK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Zonal fare system: 6 main zones</a:t>
            </a:r>
          </a:p>
          <a:p>
            <a:r>
              <a:rPr lang="sk-SK" dirty="0" smtClean="0"/>
              <a:t>Oystercard </a:t>
            </a:r>
          </a:p>
          <a:p>
            <a:r>
              <a:rPr lang="sk-SK" dirty="0" smtClean="0"/>
              <a:t>Travelcard</a:t>
            </a:r>
            <a:endParaRPr lang="sk-SK" dirty="0"/>
          </a:p>
        </p:txBody>
      </p:sp>
      <p:pic>
        <p:nvPicPr>
          <p:cNvPr id="25602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6952"/>
            <a:ext cx="5062935" cy="3376345"/>
          </a:xfrm>
          <a:prstGeom prst="rect">
            <a:avLst/>
          </a:prstGeom>
          <a:noFill/>
        </p:spPr>
      </p:pic>
      <p:pic>
        <p:nvPicPr>
          <p:cNvPr id="25604" name="Picture 4" descr="VÃ½sledok vyhÄ¾adÃ¡vania obrÃ¡zkov pre dopyt london fare z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9"/>
            <a:ext cx="469694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Roun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112568" cy="31953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r>
              <a:rPr lang="sk-S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Roundel</a:t>
            </a:r>
            <a:endParaRPr lang="sk-SK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24580" name="Picture 4" descr="VÃ½sledok vyhÄ¾adÃ¡vania obrÃ¡zkov pre dopyt tf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95674"/>
            <a:ext cx="6953250" cy="33623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155679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one of the </a:t>
            </a:r>
            <a:r>
              <a:rPr lang="sk-SK" dirty="0"/>
              <a:t>most recognised and </a:t>
            </a:r>
            <a:r>
              <a:rPr lang="sk-SK" dirty="0" smtClean="0"/>
              <a:t>  imitated logos </a:t>
            </a:r>
            <a:r>
              <a:rPr lang="sk-SK" dirty="0"/>
              <a:t>in the </a:t>
            </a:r>
            <a:r>
              <a:rPr lang="sk-SK" dirty="0" smtClean="0"/>
              <a:t>world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242" name="AutoShape 2" descr="VÃ½sledok vyhÄ¾adÃ¡vania obrÃ¡zkov pre dopyt underground po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44" name="AutoShape 4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46" name="AutoShape 6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8" name="Picture 8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01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Delays and </a:t>
            </a:r>
            <a:r>
              <a:rPr lang="sk-S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overcrowding</a:t>
            </a:r>
            <a:endParaRPr lang="sk-SK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Content Placeholder 9" descr="20150523_BRP004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4742814" cy="2670324"/>
          </a:xfrm>
        </p:spPr>
      </p:pic>
      <p:pic>
        <p:nvPicPr>
          <p:cNvPr id="21506" name="Picture 2" descr="VÃ½sledok vyhÄ¾adÃ¡vania obrÃ¡zkov pre dopyt overcrowded under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616447" cy="2780128"/>
          </a:xfrm>
          <a:prstGeom prst="rect">
            <a:avLst/>
          </a:prstGeom>
          <a:noFill/>
        </p:spPr>
      </p:pic>
      <p:pic>
        <p:nvPicPr>
          <p:cNvPr id="21508" name="Picture 4" descr="VÃ½sledok vyhÄ¾adÃ¡vania obrÃ¡zkov pre dopyt overcrowded under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3933055" cy="3933056"/>
          </a:xfrm>
          <a:prstGeom prst="rect">
            <a:avLst/>
          </a:prstGeom>
          <a:noFill/>
        </p:spPr>
      </p:pic>
      <p:sp>
        <p:nvSpPr>
          <p:cNvPr id="21510" name="AutoShape 6" descr="VÃ½sledok vyhÄ¾adÃ¡vania obrÃ¡zkov pre dopyt overcrowded under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2" name="AutoShape 8" descr="VÃ½sledok vyhÄ¾adÃ¡vania obrÃ¡zkov pre dopyt overcrowded under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4" name="AutoShape 10" descr="VÃ½sledok vyhÄ¾adÃ¡vania obrÃ¡zkov pre dopyt overcrowded under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6" name="AutoShape 12" descr="VÃ½sledok vyhÄ¾adÃ¡vania obrÃ¡zkov pre dopyt overcrowded under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69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History of underground</vt:lpstr>
      <vt:lpstr>Slide 4</vt:lpstr>
      <vt:lpstr>Lines</vt:lpstr>
      <vt:lpstr>Fare</vt:lpstr>
      <vt:lpstr>Roundel</vt:lpstr>
      <vt:lpstr>Slide 8</vt:lpstr>
      <vt:lpstr>Delays and overcrowding</vt:lpstr>
      <vt:lpstr>THANK YOU FOR YOUR ATTENTION!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Bianka</dc:creator>
  <cp:lastModifiedBy>Bianka</cp:lastModifiedBy>
  <cp:revision>7</cp:revision>
  <dcterms:created xsi:type="dcterms:W3CDTF">2018-12-16T18:37:44Z</dcterms:created>
  <dcterms:modified xsi:type="dcterms:W3CDTF">2018-12-19T05:00:30Z</dcterms:modified>
</cp:coreProperties>
</file>