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16.1.2012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ida.no/publications/other/ipcc_tar/?src=/climate/ipcc_tar/wg1/221.htm" TargetMode="External"/><Relationship Id="rId2" Type="http://schemas.openxmlformats.org/officeDocument/2006/relationships/hyperlink" Target="http://nssdc.gsfc.nasa.gov/planetary/factsheet/earthfact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Atmosféra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Jakub </a:t>
            </a:r>
            <a:r>
              <a:rPr lang="sk-SK" dirty="0" err="1" smtClean="0">
                <a:solidFill>
                  <a:schemeClr val="tx1"/>
                </a:solidFill>
              </a:rPr>
              <a:t>Bizub</a:t>
            </a:r>
            <a:endParaRPr lang="sk-SK" dirty="0" smtClean="0">
              <a:solidFill>
                <a:schemeClr val="tx1"/>
              </a:solidFill>
            </a:endParaRPr>
          </a:p>
          <a:p>
            <a:r>
              <a:rPr lang="sk-SK" dirty="0" smtClean="0">
                <a:solidFill>
                  <a:schemeClr val="tx1"/>
                </a:solidFill>
              </a:rPr>
              <a:t>I.E</a:t>
            </a:r>
            <a:endParaRPr lang="sk-SK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Použitá literatúra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hlinkClick r:id="rId2"/>
              </a:rPr>
              <a:t>http://</a:t>
            </a:r>
            <a:r>
              <a:rPr lang="sk-SK" dirty="0" smtClean="0">
                <a:hlinkClick r:id="rId2"/>
              </a:rPr>
              <a:t>nssdc.gsfc.nasa.gov/planetary/factsheet/earthfact.html</a:t>
            </a:r>
            <a:endParaRPr lang="sk-SK" dirty="0" smtClean="0"/>
          </a:p>
          <a:p>
            <a:r>
              <a:rPr lang="sk-SK" dirty="0" smtClean="0">
                <a:hlinkClick r:id="rId3"/>
              </a:rPr>
              <a:t>http://www.grida.no/publications/other/ipcc_tar/?src=/climate/ipcc_tar/wg1/221.htm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Atmosféra všeobecne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Ešte stále sa vyvíja</a:t>
            </a:r>
          </a:p>
          <a:p>
            <a:r>
              <a:rPr lang="sk-SK" dirty="0" smtClean="0"/>
              <a:t>Krátko po vzniku obsahovala hlavne vodík a hélium a rýchlo po jej vzniku sa zvyšovalo množstvo vodných pár v ovzduší čo malo za dôsledok vznik oceánov</a:t>
            </a:r>
          </a:p>
        </p:txBody>
      </p:sp>
      <p:pic>
        <p:nvPicPr>
          <p:cNvPr id="1026" name="Picture 2" descr="C:\Users\ARELuN\Desktop\800px-Full_moon_partially_obscured_by_atmosphe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929066"/>
            <a:ext cx="4000496" cy="2665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Troposféra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r>
              <a:rPr lang="sk-SK" dirty="0" smtClean="0"/>
              <a:t>Teplota od 17°C po -52°C</a:t>
            </a:r>
          </a:p>
          <a:p>
            <a:r>
              <a:rPr lang="sk-SK" dirty="0" smtClean="0"/>
              <a:t>80% atmosférickej hmotnosti</a:t>
            </a:r>
          </a:p>
          <a:p>
            <a:r>
              <a:rPr lang="sk-SK" dirty="0" smtClean="0"/>
              <a:t>Obsahuje všetku vodnú paru v ovzduší</a:t>
            </a:r>
          </a:p>
          <a:p>
            <a:r>
              <a:rPr lang="sk-SK" dirty="0" smtClean="0"/>
              <a:t>Zohrieva ju hlavne zemský povrch, nie Slnko</a:t>
            </a:r>
            <a:endParaRPr lang="sk-SK" dirty="0"/>
          </a:p>
        </p:txBody>
      </p:sp>
      <p:pic>
        <p:nvPicPr>
          <p:cNvPr id="2052" name="Picture 4" descr="C:\Users\ARELuN\Desktop\800px-Carlton_in_Craven_clou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4004498"/>
            <a:ext cx="3929090" cy="2853502"/>
          </a:xfrm>
          <a:prstGeom prst="rect">
            <a:avLst/>
          </a:prstGeom>
          <a:noFill/>
        </p:spPr>
      </p:pic>
      <p:pic>
        <p:nvPicPr>
          <p:cNvPr id="2053" name="Picture 5" descr="C:\Users\ARELuN\Desktop\04_rider_on_the_stor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71942"/>
            <a:ext cx="4857752" cy="2732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Stratosféra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Mierne sa v nej dajú pozorovať meteorologické javy</a:t>
            </a:r>
          </a:p>
          <a:p>
            <a:r>
              <a:rPr lang="sk-SK" dirty="0" smtClean="0"/>
              <a:t>V najvyššej časti sa nachádza tzv. „</a:t>
            </a:r>
            <a:r>
              <a:rPr lang="sk-SK" dirty="0" err="1" smtClean="0"/>
              <a:t>ozónosféra</a:t>
            </a:r>
            <a:r>
              <a:rPr lang="sk-SK" dirty="0" smtClean="0"/>
              <a:t>“</a:t>
            </a:r>
          </a:p>
          <a:p>
            <a:r>
              <a:rPr lang="sk-SK" dirty="0" smtClean="0"/>
              <a:t>Teplota stúpa s výškou – z </a:t>
            </a:r>
            <a:r>
              <a:rPr lang="en-US" dirty="0" smtClean="0"/>
              <a:t>~</a:t>
            </a:r>
            <a:r>
              <a:rPr lang="sk-SK" dirty="0" smtClean="0"/>
              <a:t>-60°C na 0°C kvôli pohlcovaniu UV žiarenia ozónom</a:t>
            </a:r>
            <a:endParaRPr lang="sk-SK" dirty="0"/>
          </a:p>
        </p:txBody>
      </p:sp>
      <p:pic>
        <p:nvPicPr>
          <p:cNvPr id="3074" name="Picture 2" descr="C:\Users\ARELuN\Desktop\7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339834"/>
            <a:ext cx="3357554" cy="2518166"/>
          </a:xfrm>
          <a:prstGeom prst="rect">
            <a:avLst/>
          </a:prstGeom>
          <a:noFill/>
        </p:spPr>
      </p:pic>
      <p:pic>
        <p:nvPicPr>
          <p:cNvPr id="3075" name="Picture 3" descr="C:\Users\ARELuN\Desktop\stratosfe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393389"/>
            <a:ext cx="3286148" cy="24646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Mezosféra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Teplota klesá z 0°C na -90°C</a:t>
            </a:r>
          </a:p>
          <a:p>
            <a:r>
              <a:rPr lang="sk-SK" dirty="0" smtClean="0"/>
              <a:t>Vznikajú v nej obláčiky ľadu</a:t>
            </a:r>
          </a:p>
          <a:p>
            <a:r>
              <a:rPr lang="sk-SK" dirty="0" smtClean="0"/>
              <a:t>Jej teplota taktiež závisí od zmeny ročného obdobia</a:t>
            </a:r>
          </a:p>
          <a:p>
            <a:r>
              <a:rPr lang="sk-SK" dirty="0" smtClean="0"/>
              <a:t>Zhorí tu väčšina meteoritov</a:t>
            </a:r>
            <a:endParaRPr lang="sk-SK" dirty="0"/>
          </a:p>
        </p:txBody>
      </p:sp>
      <p:pic>
        <p:nvPicPr>
          <p:cNvPr id="4098" name="Picture 2" descr="C:\Users\ARELuN\Desktop\265089main_ISSnoctilucent_5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339810"/>
            <a:ext cx="3357586" cy="2518190"/>
          </a:xfrm>
          <a:prstGeom prst="rect">
            <a:avLst/>
          </a:prstGeom>
          <a:noFill/>
        </p:spPr>
      </p:pic>
      <p:pic>
        <p:nvPicPr>
          <p:cNvPr id="4099" name="Picture 3" descr="C:\Users\ARELuN\Desktop\noctilucent_clouds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3832" y="4286232"/>
            <a:ext cx="3720168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Termosféra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Teplota sa zvyšuje, cca na 1500°C</a:t>
            </a:r>
          </a:p>
          <a:p>
            <a:r>
              <a:rPr lang="sk-SK" dirty="0" smtClean="0"/>
              <a:t>Jej hmota je cca len 0,001% hmoty celej atmosféry zeme</a:t>
            </a:r>
          </a:p>
          <a:p>
            <a:r>
              <a:rPr lang="sk-SK" dirty="0" smtClean="0"/>
              <a:t>V tejto časti atmosféry vzniká polárna žiara</a:t>
            </a:r>
            <a:endParaRPr lang="sk-SK" dirty="0"/>
          </a:p>
        </p:txBody>
      </p:sp>
      <p:pic>
        <p:nvPicPr>
          <p:cNvPr id="5122" name="Picture 2" descr="C:\Users\ARELuN\Desktop\shutterstock_3703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934329"/>
            <a:ext cx="4071966" cy="2923671"/>
          </a:xfrm>
          <a:prstGeom prst="rect">
            <a:avLst/>
          </a:prstGeom>
          <a:noFill/>
        </p:spPr>
      </p:pic>
      <p:pic>
        <p:nvPicPr>
          <p:cNvPr id="5124" name="Picture 4" descr="http://img.mediacentrum.sk/gallery/370/55009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4071942"/>
            <a:ext cx="3739145" cy="24860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Exosféra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Voľne nachádzajúce sa atómy vodíka a hélia</a:t>
            </a:r>
            <a:r>
              <a:rPr lang="sk-SK" dirty="0" smtClean="0"/>
              <a:t> </a:t>
            </a:r>
            <a:r>
              <a:rPr lang="sk-SK" dirty="0" smtClean="0"/>
              <a:t>takto vzniká „závoj“ z unikajúcich častíc týchto prvkov</a:t>
            </a:r>
          </a:p>
          <a:p>
            <a:r>
              <a:rPr lang="sk-SK" dirty="0" smtClean="0"/>
              <a:t>Niekedy sa zaraďuje za hornú vrstvu </a:t>
            </a:r>
            <a:r>
              <a:rPr lang="sk-SK" dirty="0" err="1" smtClean="0"/>
              <a:t>termosféry</a:t>
            </a:r>
            <a:endParaRPr lang="sk-SK" dirty="0" smtClean="0"/>
          </a:p>
        </p:txBody>
      </p:sp>
      <p:pic>
        <p:nvPicPr>
          <p:cNvPr id="19458" name="Picture 2" descr="C:\Users\ARELuN\Desktop\atmosp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500570"/>
            <a:ext cx="3158188" cy="2357430"/>
          </a:xfrm>
          <a:prstGeom prst="rect">
            <a:avLst/>
          </a:prstGeom>
          <a:noFill/>
        </p:spPr>
      </p:pic>
      <p:pic>
        <p:nvPicPr>
          <p:cNvPr id="19459" name="Picture 3" descr="C:\Users\ARELuN\Desktop\191665339_64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3929066"/>
            <a:ext cx="4770446" cy="2705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0482" name="Picture 2" descr="C:\Users\ARELuN\Desktop\libertystor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31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sk-SK" dirty="0" smtClean="0"/>
          </a:p>
          <a:p>
            <a:pPr algn="ctr">
              <a:buNone/>
            </a:pPr>
            <a:r>
              <a:rPr lang="sk-SK" sz="4800" dirty="0" smtClean="0"/>
              <a:t>Ďakujem za pozornosť</a:t>
            </a:r>
            <a:endParaRPr lang="sk-SK" sz="4800" dirty="0"/>
          </a:p>
        </p:txBody>
      </p:sp>
      <p:pic>
        <p:nvPicPr>
          <p:cNvPr id="21506" name="Picture 2" descr="C:\Users\ARELuN\Desktop\Like-a-Bo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500570"/>
            <a:ext cx="3143250" cy="3000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187</Words>
  <PresentationFormat>Předvádění na obrazovce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Atmosféra</vt:lpstr>
      <vt:lpstr>Atmosféra všeobecne</vt:lpstr>
      <vt:lpstr>Troposféra</vt:lpstr>
      <vt:lpstr>Stratosféra</vt:lpstr>
      <vt:lpstr>Mezosféra</vt:lpstr>
      <vt:lpstr>Termosféra</vt:lpstr>
      <vt:lpstr>Exosféra</vt:lpstr>
      <vt:lpstr>Snímek 8</vt:lpstr>
      <vt:lpstr>Snímek 9</vt:lpstr>
      <vt:lpstr>Použitá literatúra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Atmosféra</dc:title>
  <dc:creator>ARELuN</dc:creator>
  <cp:lastModifiedBy>ARELuN</cp:lastModifiedBy>
  <cp:revision>5</cp:revision>
  <dcterms:created xsi:type="dcterms:W3CDTF">2012-01-16T18:35:07Z</dcterms:created>
  <dcterms:modified xsi:type="dcterms:W3CDTF">2012-01-16T19:09:30Z</dcterms:modified>
</cp:coreProperties>
</file>