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7B437-D4A6-4695-9BE1-CDFCC4692138}" type="datetimeFigureOut">
              <a:rPr lang="sk-SK" smtClean="0"/>
              <a:t>11. 11. 2012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AF323-014E-4F8E-BAD6-58FE493DADA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+ povedať</a:t>
            </a:r>
            <a:r>
              <a:rPr lang="sk-SK" baseline="0" dirty="0" smtClean="0"/>
              <a:t> koho postihuje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AF323-014E-4F8E-BAD6-58FE493DADA5}" type="slidenum">
              <a:rPr lang="sk-SK" smtClean="0"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Ľahký stupeň: tupá,</a:t>
            </a:r>
            <a:r>
              <a:rPr lang="sk-SK" baseline="0" dirty="0" smtClean="0"/>
              <a:t> </a:t>
            </a:r>
            <a:r>
              <a:rPr lang="sk-SK" baseline="0" dirty="0" err="1" smtClean="0"/>
              <a:t>vŕtavá</a:t>
            </a:r>
            <a:r>
              <a:rPr lang="sk-SK" baseline="0" dirty="0" smtClean="0"/>
              <a:t> bolesť, trvajú maximálne 10-15 minút</a:t>
            </a:r>
          </a:p>
          <a:p>
            <a:r>
              <a:rPr lang="sk-SK" baseline="0" dirty="0" smtClean="0"/>
              <a:t>Ťažký stupeň: môže sa vyskytnúť ihneď ale aj po 36 hodinách, ťažký </a:t>
            </a:r>
            <a:r>
              <a:rPr lang="sk-SK" baseline="0" dirty="0" err="1" smtClean="0"/>
              <a:t>záchvatovitý</a:t>
            </a:r>
            <a:r>
              <a:rPr lang="sk-SK" baseline="0" dirty="0" smtClean="0"/>
              <a:t> kašeľ, môže spôsobiť smrť (ak postihne pľúca) začína sa prejavovať cca 12hodín po vynorení a pretrváva až 48 hodín po ňom.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AF323-014E-4F8E-BAD6-58FE493DADA5}" type="slidenum">
              <a:rPr lang="sk-SK" smtClean="0"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Pokus</a:t>
            </a:r>
            <a:r>
              <a:rPr lang="sk-SK" baseline="0" dirty="0" smtClean="0"/>
              <a:t> s minerálkou. Otvoriť ju, a sledovať bublinky v nej. Tlak ktorý je </a:t>
            </a:r>
            <a:r>
              <a:rPr lang="sk-SK" baseline="0" dirty="0" err="1" smtClean="0"/>
              <a:t>vnej</a:t>
            </a:r>
            <a:r>
              <a:rPr lang="sk-SK" baseline="0" dirty="0" smtClean="0"/>
              <a:t> zapríčiňuje, že bublinky vlastne ani nevidno, po otvorení fľaše a následnom vyrovnaní tlaku sa bubliny vyparujú – presne to isté robia v krvi po rýchlom vynorení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AF323-014E-4F8E-BAD6-58FE493DADA5}" type="slidenum">
              <a:rPr lang="sk-SK" smtClean="0"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Potápač má robiť pri výstupe na hladinu  </a:t>
            </a:r>
            <a:r>
              <a:rPr lang="sk-SK" sz="1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prestáv-ky</a:t>
            </a:r>
            <a:r>
              <a:rPr lang="sk-SK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(napr. ak pracoval v hĺbke 60 m, musí urobiť tzv. „fyziologickú dekompresiu“  t.j. vystupuje </a:t>
            </a:r>
            <a:r>
              <a:rPr lang="sk-SK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po-maly</a:t>
            </a:r>
            <a:r>
              <a:rPr lang="sk-SK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až 90 min. s niekoľkými prestávkami, počas ktorých </a:t>
            </a:r>
            <a:r>
              <a:rPr lang="sk-SK" sz="1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hyperventiluje</a:t>
            </a:r>
            <a:r>
              <a:rPr lang="sk-SK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(hlboko a rýchlo dýcha čím vydychuje N</a:t>
            </a:r>
            <a:r>
              <a:rPr lang="sk-SK" sz="12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sk-SK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CO</a:t>
            </a:r>
            <a:r>
              <a:rPr lang="sk-SK" sz="12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)</a:t>
            </a:r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Liečba trvá</a:t>
            </a:r>
            <a:r>
              <a:rPr lang="sk-SK" baseline="0" dirty="0" smtClean="0"/>
              <a:t> niekoľko hodín, používa sa pri nej čistý kyslík na vytlačenie všetkého prebytočného dusíka z krvi, podávajú sa taktiež lieky</a:t>
            </a:r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AF323-014E-4F8E-BAD6-58FE493DADA5}" type="slidenum">
              <a:rPr lang="sk-SK" smtClean="0"/>
              <a:t>5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xywise.com/img/kyslikova_komor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Jakub </a:t>
            </a:r>
            <a:r>
              <a:rPr lang="sk-SK" dirty="0" err="1" smtClean="0"/>
              <a:t>Bizub</a:t>
            </a:r>
            <a:endParaRPr lang="sk-SK" dirty="0" smtClean="0"/>
          </a:p>
          <a:p>
            <a:r>
              <a:rPr lang="sk-SK" dirty="0" smtClean="0"/>
              <a:t>II.E</a:t>
            </a:r>
          </a:p>
          <a:p>
            <a:r>
              <a:rPr lang="sk-SK" dirty="0" smtClean="0"/>
              <a:t>GJAR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Dekompresná</a:t>
            </a:r>
            <a:r>
              <a:rPr lang="sk-SK" dirty="0" smtClean="0"/>
              <a:t> choroba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to je?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je </a:t>
            </a:r>
            <a:r>
              <a:rPr lang="sk-SK" dirty="0" smtClean="0"/>
              <a:t>choroba</a:t>
            </a:r>
            <a:r>
              <a:rPr lang="sk-SK" dirty="0" smtClean="0"/>
              <a:t> vznikajúca následkom poklesu okolitého tlaku, ktorému je vystavené telo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Prakticky, sa táto „choroba“ dá považovať za otravu dusíkom</a:t>
            </a:r>
          </a:p>
          <a:p>
            <a:pPr>
              <a:buNone/>
            </a:pPr>
            <a:r>
              <a:rPr lang="sk-SK" dirty="0" smtClean="0"/>
              <a:t> </a:t>
            </a:r>
            <a:endParaRPr lang="sk-SK" dirty="0"/>
          </a:p>
        </p:txBody>
      </p:sp>
      <p:pic>
        <p:nvPicPr>
          <p:cNvPr id="13314" name="Picture 2" descr="http://img.cas.sk/img/21/article/1112825_ilustracne-fo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3" y="3571876"/>
            <a:ext cx="3714775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Príznaky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Má 2 stupne, a príznaky líšia rôzne, závisiac na postihnutej oblasti tela</a:t>
            </a:r>
          </a:p>
          <a:p>
            <a:endParaRPr lang="sk-SK" dirty="0" smtClean="0"/>
          </a:p>
          <a:p>
            <a:r>
              <a:rPr lang="sk-SK" dirty="0" smtClean="0"/>
              <a:t>Ľahký stupeň                 Ťažký stupeň</a:t>
            </a:r>
          </a:p>
          <a:p>
            <a:r>
              <a:rPr lang="sk-SK" dirty="0" smtClean="0"/>
              <a:t>-mierne bolesti            - ťažké bolesti, hlavne chrbta</a:t>
            </a:r>
          </a:p>
          <a:p>
            <a:r>
              <a:rPr lang="sk-SK" dirty="0" smtClean="0"/>
              <a:t>-svrbenie                      - zmeny videnia, nevoľnosť</a:t>
            </a:r>
          </a:p>
          <a:p>
            <a:r>
              <a:rPr lang="sk-SK" dirty="0" smtClean="0"/>
              <a:t>-začervenanie kože     - pálivé bolesti pri dýchaní</a:t>
            </a:r>
            <a:endParaRPr lang="sk-SK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sa vlastne deje?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Dusík zo vdychovaného vzduchu sa rozpúšťa v krvi, a následne sa vyparuje.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Dôsledkom väčšieho okolitého tlaku sa </a:t>
            </a:r>
            <a:r>
              <a:rPr lang="sk-SK" dirty="0" err="1" smtClean="0"/>
              <a:t>dúsík</a:t>
            </a:r>
            <a:r>
              <a:rPr lang="sk-SK" dirty="0" smtClean="0"/>
              <a:t> nemôže vypúšťať von z tela, a vytvára bublinky v krvi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Dusík sa teda hromadí v krvi, a následne po vynorení sa hromadne bublinky vypustia</a:t>
            </a:r>
            <a:endParaRPr lang="sk-SK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Liečenie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 smtClean="0"/>
              <a:t>Rekompresná</a:t>
            </a:r>
            <a:r>
              <a:rPr lang="sk-SK" dirty="0" smtClean="0"/>
              <a:t> komora</a:t>
            </a:r>
          </a:p>
          <a:p>
            <a:pPr>
              <a:buNone/>
            </a:pPr>
            <a:r>
              <a:rPr lang="sk-SK" dirty="0" smtClean="0"/>
              <a:t>Vystavenie tela tlaku, ktoré umožní telu pohltiť bublinky v tkanivách a krvi</a:t>
            </a:r>
          </a:p>
          <a:p>
            <a:pPr>
              <a:buNone/>
            </a:pPr>
            <a:endParaRPr lang="sk-SK" dirty="0" smtClean="0"/>
          </a:p>
        </p:txBody>
      </p:sp>
      <p:pic>
        <p:nvPicPr>
          <p:cNvPr id="29698" name="Picture 2" descr="http://www.oxywise.com/img/kyslikova_komo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786058"/>
            <a:ext cx="5715040" cy="3457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Zdroje: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http</a:t>
            </a:r>
            <a:r>
              <a:rPr lang="sk-SK" dirty="0" smtClean="0"/>
              <a:t>://</a:t>
            </a:r>
            <a:r>
              <a:rPr lang="sk-SK" dirty="0" smtClean="0"/>
              <a:t>www.solen.sk/index.php?page=pdf_view&amp;pdf_id=3273&amp;magazine_id=1</a:t>
            </a:r>
          </a:p>
          <a:p>
            <a:pPr>
              <a:buNone/>
            </a:pPr>
            <a:r>
              <a:rPr lang="sk-SK" dirty="0" smtClean="0"/>
              <a:t>http://www.poseidonkomarno.sk/poseidonkomarno/11-Medicina/23-Dekompresna-choroba</a:t>
            </a:r>
          </a:p>
          <a:p>
            <a:pPr>
              <a:buNone/>
            </a:pPr>
            <a:r>
              <a:rPr lang="sk-SK" dirty="0" smtClean="0"/>
              <a:t>http://hbot.g7oz.org/sk/?page_id=123</a:t>
            </a:r>
            <a:endParaRPr lang="sk-SK" dirty="0" smtClean="0"/>
          </a:p>
          <a:p>
            <a:pPr>
              <a:buNone/>
            </a:pPr>
            <a:r>
              <a:rPr lang="sk-SK" dirty="0" smtClean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www.oxywise.com/img/kyslikova_komora.jpg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http://img.cas.sk/img/21/article/1112825_ilustracne-foto.jpg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714488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sk-SK" sz="7200" dirty="0" smtClean="0"/>
              <a:t>Ďakujem za pozornosť</a:t>
            </a:r>
            <a:endParaRPr lang="sk-SK" sz="7200" dirty="0"/>
          </a:p>
        </p:txBody>
      </p:sp>
      <p:pic>
        <p:nvPicPr>
          <p:cNvPr id="36866" name="Picture 2" descr="http://2.bp.blogspot.com/-pZIjLnQgQtY/T0jGatkBinI/AAAAAAAAC78/QZVkyF7PZyw/s1600/thats-all-folk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214686"/>
            <a:ext cx="4133850" cy="2800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</TotalTime>
  <Words>323</Words>
  <PresentationFormat>Předvádění na obrazovce (4:3)</PresentationFormat>
  <Paragraphs>44</Paragraphs>
  <Slides>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Jmění</vt:lpstr>
      <vt:lpstr>Dekompresná choroba</vt:lpstr>
      <vt:lpstr>Čo to je?</vt:lpstr>
      <vt:lpstr>Príznaky</vt:lpstr>
      <vt:lpstr>Čo sa vlastne deje?</vt:lpstr>
      <vt:lpstr>Liečenie</vt:lpstr>
      <vt:lpstr>Zdroje: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Dekompresná choroba</dc:title>
  <dc:creator>ARELuN</dc:creator>
  <cp:lastModifiedBy>ARELuN</cp:lastModifiedBy>
  <cp:revision>4</cp:revision>
  <dcterms:created xsi:type="dcterms:W3CDTF">2012-11-11T14:13:27Z</dcterms:created>
  <dcterms:modified xsi:type="dcterms:W3CDTF">2012-11-11T14:39:41Z</dcterms:modified>
</cp:coreProperties>
</file>