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169E4-52BF-4FFB-B96B-1B45BFCE228B}" type="datetimeFigureOut">
              <a:rPr lang="sk-SK" smtClean="0"/>
              <a:t>14. 5. 2013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2BC5E-BAF6-437E-8599-109F4D60A49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SOS,</a:t>
            </a:r>
            <a:r>
              <a:rPr lang="sk-SK" baseline="0" dirty="0" smtClean="0"/>
              <a:t> cena 30€, 120 hodín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2BC5E-BAF6-437E-8599-109F4D60A498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14. 5. 2013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doalliance.org/how-it-works.html" TargetMode="External"/><Relationship Id="rId2" Type="http://schemas.openxmlformats.org/officeDocument/2006/relationships/hyperlink" Target="http://www.kickstarter.com/projects/lividesign/casetop-every-phone-becomes-a-lapto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box.sk/gadget/c7915/videli-ste-uz-rukavice-vybavene-led-smerovkami.html" TargetMode="External"/><Relationship Id="rId2" Type="http://schemas.openxmlformats.org/officeDocument/2006/relationships/hyperlink" Target="http://www.techbox.sk/gadget/c7247/stojan-na-ipad-a-toaletny-papier-krajsi-darcek-asi-ani-neviem-predstavi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chradar.com/news/video/google-glass-what-you-need-to-know-10781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Novinky z IT sveta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endParaRPr lang="sk-SK" dirty="0" smtClean="0"/>
          </a:p>
          <a:p>
            <a:r>
              <a:rPr lang="sk-SK" dirty="0" smtClean="0"/>
              <a:t>II.E</a:t>
            </a:r>
          </a:p>
          <a:p>
            <a:r>
              <a:rPr lang="sk-SK" dirty="0" smtClean="0"/>
              <a:t>GJAR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www.kickstarter.com/projects/lividesign/casetop-every-phone-becomes-a-laptop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http://fidoalliance.org/how-it-works.html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2532" name="Picture 4" descr="http://2.bp.blogspot.com/_RIGBC65eXC8/TQrHwoYJhRI/AAAAAAAAB_c/tA9NQpk-_ls/s1600/thats+all+fol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Heslá a PIN sú (vraj) </a:t>
            </a:r>
            <a:r>
              <a:rPr lang="sk-SK" dirty="0" err="1" smtClean="0"/>
              <a:t>zastaralé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Tvrdí generálny riaditeľ </a:t>
            </a:r>
            <a:r>
              <a:rPr lang="sk-SK" dirty="0" err="1" smtClean="0"/>
              <a:t>Pay-Pal</a:t>
            </a:r>
            <a:endParaRPr lang="sk-SK" dirty="0" smtClean="0"/>
          </a:p>
          <a:p>
            <a:r>
              <a:rPr lang="sk-SK" dirty="0" smtClean="0"/>
              <a:t>FIDO</a:t>
            </a:r>
          </a:p>
          <a:p>
            <a:r>
              <a:rPr lang="sk-SK" dirty="0" smtClean="0"/>
              <a:t>V poslednom kvartály/novom roku prvé mobily podpora FIDO</a:t>
            </a:r>
            <a:endParaRPr lang="sk-SK" dirty="0"/>
          </a:p>
        </p:txBody>
      </p:sp>
      <p:pic>
        <p:nvPicPr>
          <p:cNvPr id="1026" name="Picture 2" descr="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038600"/>
            <a:ext cx="6553200" cy="2557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Glass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5MpX </a:t>
            </a:r>
            <a:r>
              <a:rPr lang="sk-SK" dirty="0" err="1" smtClean="0"/>
              <a:t>foťák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12gb pamäť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15362" name="Picture 2" descr="http://www.techbox.sk/includes/image.php?image=/files/photogals/google_glass/google_glass_20.jpg&amp;width=590&amp;height=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14800"/>
            <a:ext cx="5619750" cy="2343151"/>
          </a:xfrm>
          <a:prstGeom prst="rect">
            <a:avLst/>
          </a:prstGeom>
          <a:noFill/>
        </p:spPr>
      </p:pic>
      <p:pic>
        <p:nvPicPr>
          <p:cNvPr id="15364" name="Picture 4" descr="http://www.newyorkpersonalinjuryattorneyblog.com/NYPIAB/wp-content/uploads/2013/03/sergey-brin-google-glass-0020_610x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4097155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Casetop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11,1“ palcov </a:t>
            </a:r>
            <a:r>
              <a:rPr lang="en-US" dirty="0" smtClean="0"/>
              <a:t>&amp;</a:t>
            </a:r>
            <a:r>
              <a:rPr lang="sk-SK" dirty="0" smtClean="0"/>
              <a:t> HD rozlíšenie</a:t>
            </a:r>
          </a:p>
          <a:p>
            <a:r>
              <a:rPr lang="sk-SK" dirty="0" smtClean="0"/>
              <a:t>Klávesnica, </a:t>
            </a:r>
            <a:r>
              <a:rPr lang="sk-SK" dirty="0" err="1" smtClean="0"/>
              <a:t>microUSB</a:t>
            </a:r>
            <a:r>
              <a:rPr lang="sk-SK" dirty="0" smtClean="0"/>
              <a:t> 2.0, 3,5mm audio</a:t>
            </a:r>
          </a:p>
          <a:p>
            <a:r>
              <a:rPr lang="sk-SK" dirty="0" smtClean="0"/>
              <a:t>Cena cca 250USD(</a:t>
            </a:r>
            <a:r>
              <a:rPr lang="en-US" dirty="0" smtClean="0"/>
              <a:t>~ </a:t>
            </a:r>
            <a:r>
              <a:rPr lang="sk-SK" dirty="0" smtClean="0"/>
              <a:t>180€)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6386" name="Picture 2" descr="http://cdr.cz/sites/default/files/images/9340/casetop_im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352800"/>
            <a:ext cx="4044461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Rukavice s LED smerovkami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7410" name="Picture 2" descr="Doppelgänger rukav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7696200" cy="5139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Formovatelné</a:t>
            </a:r>
            <a:r>
              <a:rPr lang="sk-SK" dirty="0" smtClean="0"/>
              <a:t> batérie?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Prototyp</a:t>
            </a:r>
          </a:p>
          <a:p>
            <a:r>
              <a:rPr lang="sk-SK" dirty="0" err="1" smtClean="0"/>
              <a:t>Naťahovatelné</a:t>
            </a:r>
            <a:r>
              <a:rPr lang="sk-SK" dirty="0" smtClean="0"/>
              <a:t> na 3-násobok svojho rozmeru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8434" name="Picture 2" descr="flaxibilné baté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257862"/>
            <a:ext cx="4817025" cy="334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Stojan na </a:t>
            </a:r>
            <a:r>
              <a:rPr lang="sk-SK" dirty="0" err="1" smtClean="0"/>
              <a:t>iPad</a:t>
            </a:r>
            <a:r>
              <a:rPr lang="sk-SK" dirty="0" smtClean="0"/>
              <a:t> s držiakom na toaletný papier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Nepotrebuje komentár.</a:t>
            </a:r>
          </a:p>
          <a:p>
            <a:r>
              <a:rPr lang="sk-SK" dirty="0" err="1" smtClean="0"/>
              <a:t>Amazon.com</a:t>
            </a:r>
            <a:r>
              <a:rPr lang="sk-SK" dirty="0" smtClean="0"/>
              <a:t> – 50 €</a:t>
            </a:r>
            <a:endParaRPr lang="sk-SK" dirty="0"/>
          </a:p>
        </p:txBody>
      </p:sp>
      <p:pic>
        <p:nvPicPr>
          <p:cNvPr id="21506" name="Picture 2" descr="iPad stojan na toale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5619750" cy="3752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90 miliárd škôd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Vzniklo minulý rok na internete</a:t>
            </a:r>
          </a:p>
          <a:p>
            <a:pPr>
              <a:buNone/>
            </a:pPr>
            <a:r>
              <a:rPr lang="sk-SK" dirty="0" smtClean="0"/>
              <a:t>Internetové pirátstvo, lúpeže,...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www.techbox.sk/gadget/c7247/stojan-na-ipad-a-toaletny-papier-krajsi-darcek-asi-ani-neviem-predstavit.html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www.techbox.sk/gadget/c7915/videli-ste-uz-rukavice-vybavene-led-smerovkami.html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www.techradar.com/news/video/google-glass-what-you-need-to-know-1078114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126</Words>
  <Application>Microsoft Office PowerPoint</Application>
  <PresentationFormat>Prezentácia na obrazovke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Novinky z IT sveta</vt:lpstr>
      <vt:lpstr>Heslá a PIN sú (vraj) zastaralé</vt:lpstr>
      <vt:lpstr>Google Glass</vt:lpstr>
      <vt:lpstr>Casetop</vt:lpstr>
      <vt:lpstr>Rukavice s LED smerovkami </vt:lpstr>
      <vt:lpstr>Formovatelné batérie?</vt:lpstr>
      <vt:lpstr>Stojan na iPad s držiakom na toaletný papier</vt:lpstr>
      <vt:lpstr>90 miliárd škôd</vt:lpstr>
      <vt:lpstr>Zdroje</vt:lpstr>
      <vt:lpstr>Snímka 10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z IT sveta</dc:title>
  <dc:creator>ARELuN</dc:creator>
  <cp:lastModifiedBy>Pocitac</cp:lastModifiedBy>
  <cp:revision>3</cp:revision>
  <dcterms:created xsi:type="dcterms:W3CDTF">2013-05-14T13:18:56Z</dcterms:created>
  <dcterms:modified xsi:type="dcterms:W3CDTF">2013-05-14T13:46:45Z</dcterms:modified>
</cp:coreProperties>
</file>