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73" r:id="rId20"/>
    <p:sldId id="280" r:id="rId21"/>
    <p:sldId id="274" r:id="rId22"/>
    <p:sldId id="275" r:id="rId23"/>
    <p:sldId id="276" r:id="rId24"/>
    <p:sldId id="281" r:id="rId25"/>
    <p:sldId id="282" r:id="rId26"/>
    <p:sldId id="284" r:id="rId27"/>
    <p:sldId id="285" r:id="rId28"/>
    <p:sldId id="277" r:id="rId29"/>
    <p:sldId id="283" r:id="rId30"/>
    <p:sldId id="278" r:id="rId3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200A2-EDAC-4A0F-BE73-4D0883704CB6}" type="datetimeFigureOut">
              <a:rPr lang="sk-SK" smtClean="0"/>
              <a:pPr/>
              <a:t>1. 6. 2013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7D395-D571-4F00-8A76-25F997BCCF6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bAqCtEu1JE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Br%C3%BDle" TargetMode="External"/><Relationship Id="rId3" Type="http://schemas.openxmlformats.org/officeDocument/2006/relationships/hyperlink" Target="http://cs.wikipedia.org/wiki/Anaglyf" TargetMode="External"/><Relationship Id="rId7" Type="http://schemas.openxmlformats.org/officeDocument/2006/relationships/hyperlink" Target="http://cs.wikipedia.org/wiki/Software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s.wikipedia.org/wiki/YouTube" TargetMode="External"/><Relationship Id="rId5" Type="http://schemas.openxmlformats.org/officeDocument/2006/relationships/hyperlink" Target="http://cs.wikipedia.org/wiki/IMAX" TargetMode="External"/><Relationship Id="rId4" Type="http://schemas.openxmlformats.org/officeDocument/2006/relationships/hyperlink" Target="http://cs.wikipedia.org/wiki/Oko" TargetMode="Externa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nalog-to-digital_converter" TargetMode="External"/><Relationship Id="rId3" Type="http://schemas.openxmlformats.org/officeDocument/2006/relationships/hyperlink" Target="https://en.wikipedia.org/wiki/Digital" TargetMode="External"/><Relationship Id="rId7" Type="http://schemas.openxmlformats.org/officeDocument/2006/relationships/hyperlink" Target="https://en.wikipedia.org/wiki/Noise" TargetMode="External"/><Relationship Id="rId12" Type="http://schemas.openxmlformats.org/officeDocument/2006/relationships/hyperlink" Target="https://en.wikipedia.org/wiki/Electric_guitar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Electromagnetic_radiation" TargetMode="External"/><Relationship Id="rId11" Type="http://schemas.openxmlformats.org/officeDocument/2006/relationships/hyperlink" Target="https://en.wikipedia.org/wiki/Subtractive_synthesis" TargetMode="External"/><Relationship Id="rId5" Type="http://schemas.openxmlformats.org/officeDocument/2006/relationships/hyperlink" Target="https://en.wikipedia.org/wiki/Synchronous_logic" TargetMode="External"/><Relationship Id="rId10" Type="http://schemas.openxmlformats.org/officeDocument/2006/relationships/hyperlink" Target="https://en.wikipedia.org/wiki/Wind_instrument" TargetMode="External"/><Relationship Id="rId4" Type="http://schemas.openxmlformats.org/officeDocument/2006/relationships/hyperlink" Target="https://en.wikipedia.org/wiki/Clock_signal" TargetMode="External"/><Relationship Id="rId9" Type="http://schemas.openxmlformats.org/officeDocument/2006/relationships/hyperlink" Target="https://en.wikipedia.org/wiki/Sine_wav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Veľkú</a:t>
            </a:r>
            <a:r>
              <a:rPr lang="sk-SK" baseline="0" dirty="0" smtClean="0"/>
              <a:t> úlohu hrala táto technika vo filmoch ako </a:t>
            </a:r>
            <a:r>
              <a:rPr lang="sk-SK" baseline="0" dirty="0" err="1" smtClean="0"/>
              <a:t>Iron</a:t>
            </a:r>
            <a:r>
              <a:rPr lang="sk-SK" baseline="0" dirty="0" smtClean="0"/>
              <a:t> Man, </a:t>
            </a:r>
            <a:r>
              <a:rPr lang="sk-SK" baseline="0" dirty="0" err="1" smtClean="0"/>
              <a:t>Avatar</a:t>
            </a:r>
            <a:r>
              <a:rPr lang="sk-SK" baseline="0" dirty="0" smtClean="0"/>
              <a:t>, a vlastne (skoro) každý film ktorý potreboval nejaké efekty ako výbuchy...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D395-D571-4F00-8A76-25F997BCCF6F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Vzniklo tak mnoho známych</a:t>
            </a:r>
            <a:r>
              <a:rPr lang="sk-SK" baseline="0" dirty="0" smtClean="0"/>
              <a:t> postáv, </a:t>
            </a:r>
            <a:r>
              <a:rPr lang="sk-SK" baseline="0" dirty="0" err="1" smtClean="0"/>
              <a:t>napr</a:t>
            </a:r>
            <a:r>
              <a:rPr lang="sk-SK" baseline="0" dirty="0" smtClean="0"/>
              <a:t> </a:t>
            </a:r>
            <a:r>
              <a:rPr lang="sk-SK" baseline="0" dirty="0" err="1" smtClean="0"/>
              <a:t>Glum</a:t>
            </a:r>
            <a:r>
              <a:rPr lang="sk-SK" baseline="0" dirty="0" smtClean="0"/>
              <a:t>, Davy </a:t>
            </a:r>
            <a:r>
              <a:rPr lang="sk-SK" baseline="0" dirty="0" err="1" smtClean="0"/>
              <a:t>Jones</a:t>
            </a:r>
            <a:r>
              <a:rPr lang="sk-SK" baseline="0" dirty="0" smtClean="0"/>
              <a:t> z Pirátov </a:t>
            </a:r>
            <a:r>
              <a:rPr lang="sk-SK" baseline="0" dirty="0" err="1" smtClean="0"/>
              <a:t>karibiku</a:t>
            </a:r>
            <a:r>
              <a:rPr lang="sk-SK" baseline="0" dirty="0" smtClean="0"/>
              <a:t>, </a:t>
            </a:r>
            <a:r>
              <a:rPr lang="sk-SK" baseline="0" dirty="0" err="1" smtClean="0"/>
              <a:t>Hulk</a:t>
            </a:r>
            <a:r>
              <a:rPr lang="sk-SK" baseline="0" dirty="0" smtClean="0"/>
              <a:t>...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D395-D571-4F00-8A76-25F997BCCF6F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2D/3D,</a:t>
            </a:r>
            <a:r>
              <a:rPr lang="sk-SK" baseline="0" dirty="0" smtClean="0"/>
              <a:t> </a:t>
            </a:r>
            <a:r>
              <a:rPr lang="sk-SK" baseline="0" dirty="0" err="1" smtClean="0"/>
              <a:t>subory</a:t>
            </a:r>
            <a:r>
              <a:rPr lang="sk-SK" baseline="0" dirty="0" smtClean="0"/>
              <a:t> </a:t>
            </a:r>
            <a:r>
              <a:rPr lang="sk-SK" baseline="0" dirty="0" err="1" smtClean="0"/>
              <a:t>usečiek</a:t>
            </a:r>
            <a:r>
              <a:rPr lang="sk-SK" baseline="0" dirty="0" smtClean="0"/>
              <a:t>, kriviek </a:t>
            </a:r>
            <a:r>
              <a:rPr lang="sk-SK" baseline="0" dirty="0" err="1" smtClean="0"/>
              <a:t>atď</a:t>
            </a:r>
            <a:endParaRPr lang="sk-SK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D395-D571-4F00-8A76-25F997BCCF6F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Trojrozmerná tlačiareň využíva tekutú živicu (alebo iný materiál), ktorá je spevňovaná veľmi presnými zásahmi laserového lúča.</a:t>
            </a:r>
          </a:p>
          <a:p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Ohnisko lasera je v živici nasmerované pohyblivými zrkadlami a za sebou necháva čiaru tuhého polyméru, ktorá je široká len niekoľko sto </a:t>
            </a:r>
            <a:r>
              <a:rPr lang="sk-SK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nanometrov</a:t>
            </a:r>
            <a:r>
              <a:rPr lang="sk-SK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Toto rozlíšenie dovoľuje vytvárať zložité štruktúry veľkosti zrniečka piesku.</a:t>
            </a:r>
          </a:p>
          <a:p>
            <a:endParaRPr lang="sk-SK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k-SK" dirty="0" smtClean="0">
                <a:hlinkClick r:id="rId3"/>
              </a:rPr>
              <a:t>http://www.youtube.com/watch?v=7bAqCtEu1JE</a:t>
            </a:r>
            <a:endParaRPr lang="sk-SK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D395-D571-4F00-8A76-25F997BCCF6F}" type="slidenum">
              <a:rPr lang="sk-SK" smtClean="0"/>
              <a:pPr/>
              <a:t>25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3D film</a:t>
            </a:r>
            <a:r>
              <a:rPr lang="sk-SK" dirty="0" smtClean="0"/>
              <a:t> (3D video, stereo film, stereo video) umožňuje </a:t>
            </a:r>
            <a:r>
              <a:rPr lang="sk-SK" dirty="0" err="1" smtClean="0"/>
              <a:t>spatřit</a:t>
            </a:r>
            <a:r>
              <a:rPr lang="sk-SK" dirty="0" smtClean="0"/>
              <a:t> natočené scény </a:t>
            </a:r>
            <a:r>
              <a:rPr lang="sk-SK" dirty="0" err="1" smtClean="0"/>
              <a:t>nikoli</a:t>
            </a:r>
            <a:r>
              <a:rPr lang="sk-SK" dirty="0" smtClean="0"/>
              <a:t> </a:t>
            </a:r>
            <a:r>
              <a:rPr lang="sk-SK" dirty="0" err="1" smtClean="0"/>
              <a:t>ploše</a:t>
            </a:r>
            <a:r>
              <a:rPr lang="sk-SK" dirty="0" smtClean="0"/>
              <a:t>, ale v celé </a:t>
            </a:r>
            <a:r>
              <a:rPr lang="sk-SK" dirty="0" err="1" smtClean="0"/>
              <a:t>jejich</a:t>
            </a:r>
            <a:r>
              <a:rPr lang="sk-SK" dirty="0" smtClean="0"/>
              <a:t> </a:t>
            </a:r>
            <a:r>
              <a:rPr lang="sk-SK" dirty="0" err="1" smtClean="0"/>
              <a:t>hloubce</a:t>
            </a:r>
            <a:r>
              <a:rPr lang="sk-SK" dirty="0" smtClean="0"/>
              <a:t>. </a:t>
            </a:r>
            <a:r>
              <a:rPr lang="sk-SK" dirty="0" err="1" smtClean="0"/>
              <a:t>Používána</a:t>
            </a:r>
            <a:r>
              <a:rPr lang="sk-SK" dirty="0" smtClean="0"/>
              <a:t> je </a:t>
            </a:r>
            <a:r>
              <a:rPr lang="sk-SK" dirty="0" err="1" smtClean="0"/>
              <a:t>řada</a:t>
            </a:r>
            <a:r>
              <a:rPr lang="sk-SK" dirty="0" smtClean="0"/>
              <a:t> </a:t>
            </a:r>
            <a:r>
              <a:rPr lang="sk-SK" dirty="0" err="1" smtClean="0"/>
              <a:t>různých</a:t>
            </a:r>
            <a:r>
              <a:rPr lang="sk-SK" dirty="0" smtClean="0"/>
              <a:t> </a:t>
            </a:r>
            <a:r>
              <a:rPr lang="sk-SK" dirty="0" err="1" smtClean="0"/>
              <a:t>metod</a:t>
            </a:r>
            <a:r>
              <a:rPr lang="sk-SK" dirty="0" smtClean="0"/>
              <a:t>, jak toho </a:t>
            </a:r>
            <a:r>
              <a:rPr lang="sk-SK" dirty="0" err="1" smtClean="0"/>
              <a:t>dosáhnout</a:t>
            </a:r>
            <a:r>
              <a:rPr lang="sk-SK" dirty="0" smtClean="0"/>
              <a:t>, </a:t>
            </a:r>
            <a:r>
              <a:rPr lang="sk-SK" dirty="0" err="1" smtClean="0"/>
              <a:t>například</a:t>
            </a:r>
            <a:r>
              <a:rPr lang="sk-SK" dirty="0" smtClean="0"/>
              <a:t> </a:t>
            </a:r>
            <a:r>
              <a:rPr lang="sk-SK" dirty="0" err="1" smtClean="0"/>
              <a:t>polarizace</a:t>
            </a:r>
            <a:r>
              <a:rPr lang="sk-SK" dirty="0" smtClean="0"/>
              <a:t> nebo </a:t>
            </a:r>
            <a:r>
              <a:rPr lang="sk-SK" dirty="0" err="1" smtClean="0">
                <a:hlinkClick r:id="rId3" tooltip="Anaglyf"/>
              </a:rPr>
              <a:t>anaglyph</a:t>
            </a:r>
            <a:r>
              <a:rPr lang="sk-SK" dirty="0" smtClean="0"/>
              <a:t>. </a:t>
            </a:r>
            <a:r>
              <a:rPr lang="sk-SK" dirty="0" err="1" smtClean="0"/>
              <a:t>První</a:t>
            </a:r>
            <a:r>
              <a:rPr lang="sk-SK" dirty="0" smtClean="0"/>
              <a:t> </a:t>
            </a:r>
            <a:r>
              <a:rPr lang="sk-SK" dirty="0" err="1" smtClean="0"/>
              <a:t>metoda</a:t>
            </a:r>
            <a:r>
              <a:rPr lang="sk-SK" dirty="0" smtClean="0"/>
              <a:t> </a:t>
            </a:r>
            <a:r>
              <a:rPr lang="sk-SK" dirty="0" err="1" smtClean="0"/>
              <a:t>zajišťuje</a:t>
            </a:r>
            <a:r>
              <a:rPr lang="sk-SK" dirty="0" smtClean="0"/>
              <a:t> </a:t>
            </a:r>
            <a:r>
              <a:rPr lang="sk-SK" dirty="0" err="1" smtClean="0"/>
              <a:t>rozdělení</a:t>
            </a:r>
            <a:r>
              <a:rPr lang="sk-SK" dirty="0" smtClean="0"/>
              <a:t> obrazu </a:t>
            </a:r>
            <a:r>
              <a:rPr lang="sk-SK" dirty="0" err="1" smtClean="0"/>
              <a:t>pro</a:t>
            </a:r>
            <a:r>
              <a:rPr lang="sk-SK" dirty="0" smtClean="0"/>
              <a:t> </a:t>
            </a:r>
            <a:r>
              <a:rPr lang="sk-SK" dirty="0" err="1" smtClean="0"/>
              <a:t>levé</a:t>
            </a:r>
            <a:r>
              <a:rPr lang="sk-SK" dirty="0" smtClean="0"/>
              <a:t> a pravé </a:t>
            </a:r>
            <a:r>
              <a:rPr lang="sk-SK" dirty="0" smtClean="0">
                <a:hlinkClick r:id="rId4" tooltip="Oko"/>
              </a:rPr>
              <a:t>oko</a:t>
            </a:r>
            <a:r>
              <a:rPr lang="sk-SK" dirty="0" smtClean="0"/>
              <a:t> </a:t>
            </a:r>
            <a:r>
              <a:rPr lang="sk-SK" dirty="0" err="1" smtClean="0"/>
              <a:t>prostřednictvím</a:t>
            </a:r>
            <a:r>
              <a:rPr lang="sk-SK" dirty="0" smtClean="0"/>
              <a:t> </a:t>
            </a:r>
            <a:r>
              <a:rPr lang="sk-SK" dirty="0" err="1" smtClean="0"/>
              <a:t>různé</a:t>
            </a:r>
            <a:r>
              <a:rPr lang="sk-SK" dirty="0" smtClean="0"/>
              <a:t> </a:t>
            </a:r>
            <a:r>
              <a:rPr lang="sk-SK" dirty="0" err="1" smtClean="0"/>
              <a:t>polarizace</a:t>
            </a:r>
            <a:r>
              <a:rPr lang="sk-SK" dirty="0" smtClean="0"/>
              <a:t> </a:t>
            </a:r>
            <a:r>
              <a:rPr lang="sk-SK" dirty="0" err="1" smtClean="0"/>
              <a:t>světla</a:t>
            </a:r>
            <a:r>
              <a:rPr lang="sk-SK" dirty="0" smtClean="0"/>
              <a:t>, druhá </a:t>
            </a:r>
            <a:r>
              <a:rPr lang="sk-SK" dirty="0" err="1" smtClean="0"/>
              <a:t>barevným</a:t>
            </a:r>
            <a:r>
              <a:rPr lang="sk-SK" dirty="0" smtClean="0"/>
              <a:t> </a:t>
            </a:r>
            <a:r>
              <a:rPr lang="sk-SK" dirty="0" err="1" smtClean="0"/>
              <a:t>odlišením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Polarizace</a:t>
            </a:r>
            <a:r>
              <a:rPr lang="sk-SK" dirty="0" smtClean="0"/>
              <a:t> </a:t>
            </a:r>
            <a:r>
              <a:rPr lang="sk-SK" dirty="0" err="1" smtClean="0"/>
              <a:t>využívají</a:t>
            </a:r>
            <a:r>
              <a:rPr lang="sk-SK" dirty="0" smtClean="0"/>
              <a:t> </a:t>
            </a:r>
            <a:r>
              <a:rPr lang="sk-SK" dirty="0" err="1" smtClean="0"/>
              <a:t>například</a:t>
            </a:r>
            <a:r>
              <a:rPr lang="sk-SK" dirty="0" smtClean="0"/>
              <a:t> kina </a:t>
            </a:r>
            <a:r>
              <a:rPr lang="sk-SK" dirty="0" smtClean="0">
                <a:hlinkClick r:id="rId5" tooltip="IMAX"/>
              </a:rPr>
              <a:t>IMAX</a:t>
            </a:r>
            <a:r>
              <a:rPr lang="sk-SK" dirty="0" smtClean="0"/>
              <a:t>, </a:t>
            </a:r>
            <a:r>
              <a:rPr lang="sk-SK" dirty="0" err="1" smtClean="0"/>
              <a:t>anaglyph</a:t>
            </a:r>
            <a:r>
              <a:rPr lang="sk-SK" dirty="0" smtClean="0"/>
              <a:t> </a:t>
            </a:r>
            <a:r>
              <a:rPr lang="sk-SK" dirty="0" err="1" smtClean="0"/>
              <a:t>nachází</a:t>
            </a:r>
            <a:r>
              <a:rPr lang="sk-SK" dirty="0" smtClean="0"/>
              <a:t> široké </a:t>
            </a:r>
            <a:r>
              <a:rPr lang="sk-SK" dirty="0" err="1" smtClean="0"/>
              <a:t>uplatnění</a:t>
            </a:r>
            <a:r>
              <a:rPr lang="sk-SK" dirty="0" smtClean="0"/>
              <a:t>, </a:t>
            </a:r>
            <a:r>
              <a:rPr lang="sk-SK" dirty="0" err="1" smtClean="0"/>
              <a:t>například</a:t>
            </a:r>
            <a:r>
              <a:rPr lang="sk-SK" dirty="0" smtClean="0"/>
              <a:t> videa na </a:t>
            </a:r>
            <a:r>
              <a:rPr lang="sk-SK" dirty="0" err="1" smtClean="0">
                <a:hlinkClick r:id="rId6" tooltip="YouTube"/>
              </a:rPr>
              <a:t>YouTube</a:t>
            </a:r>
            <a:r>
              <a:rPr lang="sk-SK" dirty="0" smtClean="0"/>
              <a:t>. </a:t>
            </a:r>
            <a:r>
              <a:rPr lang="sk-SK" dirty="0" err="1" smtClean="0"/>
              <a:t>Pro</a:t>
            </a:r>
            <a:r>
              <a:rPr lang="sk-SK" dirty="0" smtClean="0"/>
              <a:t> </a:t>
            </a:r>
            <a:r>
              <a:rPr lang="sk-SK" dirty="0" err="1" smtClean="0"/>
              <a:t>vytvoření</a:t>
            </a:r>
            <a:r>
              <a:rPr lang="sk-SK" dirty="0" smtClean="0"/>
              <a:t> 3D videa je </a:t>
            </a:r>
            <a:r>
              <a:rPr lang="sk-SK" dirty="0" err="1" smtClean="0"/>
              <a:t>třeba</a:t>
            </a:r>
            <a:r>
              <a:rPr lang="sk-SK" dirty="0" smtClean="0"/>
              <a:t> </a:t>
            </a:r>
            <a:r>
              <a:rPr lang="sk-SK" dirty="0" err="1" smtClean="0"/>
              <a:t>mít</a:t>
            </a:r>
            <a:r>
              <a:rPr lang="sk-SK" dirty="0" smtClean="0"/>
              <a:t> k </a:t>
            </a:r>
            <a:r>
              <a:rPr lang="sk-SK" dirty="0" err="1" smtClean="0"/>
              <a:t>dispozici</a:t>
            </a:r>
            <a:r>
              <a:rPr lang="sk-SK" dirty="0" smtClean="0"/>
              <a:t> dva </a:t>
            </a:r>
            <a:r>
              <a:rPr lang="sk-SK" dirty="0" err="1" smtClean="0"/>
              <a:t>záběry</a:t>
            </a:r>
            <a:r>
              <a:rPr lang="sk-SK" dirty="0" smtClean="0"/>
              <a:t> </a:t>
            </a:r>
            <a:r>
              <a:rPr lang="sk-SK" dirty="0" err="1" smtClean="0"/>
              <a:t>jedné</a:t>
            </a:r>
            <a:r>
              <a:rPr lang="sk-SK" dirty="0" smtClean="0"/>
              <a:t> scény - </a:t>
            </a:r>
            <a:r>
              <a:rPr lang="sk-SK" dirty="0" err="1" smtClean="0"/>
              <a:t>pohled</a:t>
            </a:r>
            <a:r>
              <a:rPr lang="sk-SK" dirty="0" smtClean="0"/>
              <a:t> </a:t>
            </a:r>
            <a:r>
              <a:rPr lang="sk-SK" dirty="0" err="1" smtClean="0"/>
              <a:t>levým</a:t>
            </a:r>
            <a:r>
              <a:rPr lang="sk-SK" dirty="0" smtClean="0"/>
              <a:t> </a:t>
            </a:r>
            <a:r>
              <a:rPr lang="sk-SK" dirty="0" err="1" smtClean="0"/>
              <a:t>okem</a:t>
            </a:r>
            <a:r>
              <a:rPr lang="sk-SK" dirty="0" smtClean="0"/>
              <a:t> a </a:t>
            </a:r>
            <a:r>
              <a:rPr lang="sk-SK" dirty="0" err="1" smtClean="0"/>
              <a:t>pohled</a:t>
            </a:r>
            <a:r>
              <a:rPr lang="sk-SK" dirty="0" smtClean="0"/>
              <a:t> pravým </a:t>
            </a:r>
            <a:r>
              <a:rPr lang="sk-SK" dirty="0" err="1" smtClean="0"/>
              <a:t>okem</a:t>
            </a:r>
            <a:r>
              <a:rPr lang="sk-SK" dirty="0" smtClean="0"/>
              <a:t>; a </a:t>
            </a:r>
            <a:r>
              <a:rPr lang="sk-SK" dirty="0" err="1" smtClean="0"/>
              <a:t>odpovídající</a:t>
            </a:r>
            <a:r>
              <a:rPr lang="sk-SK" dirty="0" smtClean="0"/>
              <a:t> </a:t>
            </a:r>
            <a:r>
              <a:rPr lang="sk-SK" dirty="0" smtClean="0">
                <a:hlinkClick r:id="rId7" tooltip="Software"/>
              </a:rPr>
              <a:t>software</a:t>
            </a:r>
            <a:r>
              <a:rPr lang="sk-SK" dirty="0" smtClean="0"/>
              <a:t>.</a:t>
            </a:r>
          </a:p>
          <a:p>
            <a:r>
              <a:rPr lang="sk-SK" dirty="0" err="1" smtClean="0"/>
              <a:t>Pro</a:t>
            </a:r>
            <a:r>
              <a:rPr lang="sk-SK" dirty="0" smtClean="0"/>
              <a:t> </a:t>
            </a:r>
            <a:r>
              <a:rPr lang="sk-SK" dirty="0" err="1" smtClean="0"/>
              <a:t>prohlížení</a:t>
            </a:r>
            <a:r>
              <a:rPr lang="sk-SK" dirty="0" smtClean="0"/>
              <a:t> polarizovaného 3D obrazu i </a:t>
            </a:r>
            <a:r>
              <a:rPr lang="sk-SK" dirty="0" err="1" smtClean="0"/>
              <a:t>anaglyphu</a:t>
            </a:r>
            <a:r>
              <a:rPr lang="sk-SK" dirty="0" smtClean="0"/>
              <a:t> je </a:t>
            </a:r>
            <a:r>
              <a:rPr lang="sk-SK" dirty="0" err="1" smtClean="0"/>
              <a:t>třeba</a:t>
            </a:r>
            <a:r>
              <a:rPr lang="sk-SK" dirty="0" smtClean="0"/>
              <a:t> </a:t>
            </a:r>
            <a:r>
              <a:rPr lang="sk-SK" dirty="0" err="1" smtClean="0"/>
              <a:t>použít</a:t>
            </a:r>
            <a:r>
              <a:rPr lang="sk-SK" dirty="0" smtClean="0"/>
              <a:t> </a:t>
            </a:r>
            <a:r>
              <a:rPr lang="sk-SK" dirty="0" err="1" smtClean="0">
                <a:hlinkClick r:id="rId8" tooltip="Brýle"/>
              </a:rPr>
              <a:t>brýle</a:t>
            </a:r>
            <a:r>
              <a:rPr lang="sk-SK" dirty="0" smtClean="0"/>
              <a:t> s </a:t>
            </a:r>
            <a:r>
              <a:rPr lang="sk-SK" dirty="0" err="1" smtClean="0"/>
              <a:t>různými</a:t>
            </a:r>
            <a:r>
              <a:rPr lang="sk-SK" dirty="0" smtClean="0"/>
              <a:t> </a:t>
            </a:r>
            <a:r>
              <a:rPr lang="sk-SK" dirty="0" err="1" smtClean="0"/>
              <a:t>průzory</a:t>
            </a:r>
            <a:r>
              <a:rPr lang="sk-SK" dirty="0" smtClean="0"/>
              <a:t> - v </a:t>
            </a:r>
            <a:r>
              <a:rPr lang="sk-SK" dirty="0" err="1" smtClean="0"/>
              <a:t>prvním</a:t>
            </a:r>
            <a:r>
              <a:rPr lang="sk-SK" dirty="0" smtClean="0"/>
              <a:t> </a:t>
            </a:r>
            <a:r>
              <a:rPr lang="sk-SK" dirty="0" err="1" smtClean="0"/>
              <a:t>případě</a:t>
            </a:r>
            <a:r>
              <a:rPr lang="sk-SK" dirty="0" smtClean="0"/>
              <a:t> s polarizační </a:t>
            </a:r>
            <a:r>
              <a:rPr lang="sk-SK" dirty="0" err="1" smtClean="0"/>
              <a:t>slídou</a:t>
            </a:r>
            <a:r>
              <a:rPr lang="sk-SK" dirty="0" smtClean="0"/>
              <a:t>, </a:t>
            </a:r>
            <a:r>
              <a:rPr lang="sk-SK" dirty="0" err="1" smtClean="0"/>
              <a:t>ve</a:t>
            </a:r>
            <a:r>
              <a:rPr lang="sk-SK" dirty="0" smtClean="0"/>
              <a:t> </a:t>
            </a:r>
            <a:r>
              <a:rPr lang="sk-SK" dirty="0" err="1" smtClean="0"/>
              <a:t>druhém</a:t>
            </a:r>
            <a:r>
              <a:rPr lang="sk-SK" dirty="0" smtClean="0"/>
              <a:t> </a:t>
            </a:r>
            <a:r>
              <a:rPr lang="sk-SK" dirty="0" err="1" smtClean="0"/>
              <a:t>různobarevné</a:t>
            </a:r>
            <a:r>
              <a:rPr lang="sk-SK" dirty="0" smtClean="0"/>
              <a:t> - modrozelený a červený. Výhodou </a:t>
            </a:r>
            <a:r>
              <a:rPr lang="sk-SK" dirty="0" err="1" smtClean="0"/>
              <a:t>anaglyphu</a:t>
            </a:r>
            <a:r>
              <a:rPr lang="sk-SK" dirty="0" smtClean="0"/>
              <a:t> je jeho </a:t>
            </a:r>
            <a:r>
              <a:rPr lang="sk-SK" dirty="0" err="1" smtClean="0"/>
              <a:t>velké</a:t>
            </a:r>
            <a:r>
              <a:rPr lang="sk-SK" dirty="0" smtClean="0"/>
              <a:t> </a:t>
            </a:r>
            <a:r>
              <a:rPr lang="sk-SK" dirty="0" err="1" smtClean="0"/>
              <a:t>rozšíření</a:t>
            </a:r>
            <a:r>
              <a:rPr lang="sk-SK" dirty="0" smtClean="0"/>
              <a:t> - </a:t>
            </a:r>
            <a:r>
              <a:rPr lang="sk-SK" dirty="0" err="1" smtClean="0"/>
              <a:t>pokud</a:t>
            </a:r>
            <a:r>
              <a:rPr lang="sk-SK" dirty="0" smtClean="0"/>
              <a:t> </a:t>
            </a:r>
            <a:r>
              <a:rPr lang="sk-SK" dirty="0" err="1" smtClean="0"/>
              <a:t>vytvoříte</a:t>
            </a:r>
            <a:r>
              <a:rPr lang="sk-SK" dirty="0" smtClean="0"/>
              <a:t> 3D video v </a:t>
            </a:r>
            <a:r>
              <a:rPr lang="sk-SK" dirty="0" err="1" smtClean="0"/>
              <a:t>anaglyphu</a:t>
            </a:r>
            <a:r>
              <a:rPr lang="sk-SK" dirty="0" smtClean="0"/>
              <a:t>, </a:t>
            </a:r>
            <a:r>
              <a:rPr lang="sk-SK" dirty="0" err="1" smtClean="0"/>
              <a:t>může</a:t>
            </a:r>
            <a:r>
              <a:rPr lang="sk-SK" dirty="0" smtClean="0"/>
              <a:t> je </a:t>
            </a:r>
            <a:r>
              <a:rPr lang="sk-SK" dirty="0" err="1" smtClean="0"/>
              <a:t>pozorovat</a:t>
            </a:r>
            <a:r>
              <a:rPr lang="sk-SK" dirty="0" smtClean="0"/>
              <a:t> </a:t>
            </a:r>
            <a:r>
              <a:rPr lang="sk-SK" dirty="0" err="1" smtClean="0"/>
              <a:t>velké</a:t>
            </a:r>
            <a:r>
              <a:rPr lang="sk-SK" dirty="0" smtClean="0"/>
              <a:t> </a:t>
            </a:r>
            <a:r>
              <a:rPr lang="sk-SK" dirty="0" err="1" smtClean="0"/>
              <a:t>množství</a:t>
            </a:r>
            <a:r>
              <a:rPr lang="sk-SK" dirty="0" smtClean="0"/>
              <a:t> </a:t>
            </a:r>
            <a:r>
              <a:rPr lang="sk-SK" dirty="0" err="1" smtClean="0"/>
              <a:t>lidí</a:t>
            </a:r>
            <a:r>
              <a:rPr lang="sk-SK" dirty="0" smtClean="0"/>
              <a:t> po </a:t>
            </a:r>
            <a:r>
              <a:rPr lang="sk-SK" dirty="0" err="1" smtClean="0"/>
              <a:t>celém</a:t>
            </a:r>
            <a:r>
              <a:rPr lang="sk-SK" dirty="0" smtClean="0"/>
              <a:t> </a:t>
            </a:r>
            <a:r>
              <a:rPr lang="sk-SK" dirty="0" err="1" smtClean="0"/>
              <a:t>světě</a:t>
            </a:r>
            <a:r>
              <a:rPr lang="sk-SK" dirty="0" smtClean="0"/>
              <a:t>, </a:t>
            </a:r>
            <a:r>
              <a:rPr lang="sk-SK" dirty="0" err="1" smtClean="0"/>
              <a:t>kteří</a:t>
            </a:r>
            <a:r>
              <a:rPr lang="sk-SK" dirty="0" smtClean="0"/>
              <a:t> vlastní </a:t>
            </a:r>
            <a:r>
              <a:rPr lang="sk-SK" dirty="0" err="1" smtClean="0"/>
              <a:t>příslušné</a:t>
            </a:r>
            <a:r>
              <a:rPr lang="sk-SK" dirty="0" smtClean="0"/>
              <a:t> </a:t>
            </a:r>
            <a:r>
              <a:rPr lang="sk-SK" dirty="0" err="1" smtClean="0"/>
              <a:t>brýle</a:t>
            </a:r>
            <a:r>
              <a:rPr lang="sk-SK" dirty="0" smtClean="0"/>
              <a:t>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D395-D571-4F00-8A76-25F997BCCF6F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Square waves are universally encountered 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Digital"/>
              </a:rPr>
              <a:t>digital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switching circuits and are naturally generated by binary (two-level) logic devices. They are used as timing references or "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Clock signal"/>
              </a:rPr>
              <a:t>clock signals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because their fast transitions are suitable for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triggering</a:t>
            </a:r>
            <a:r>
              <a:rPr lang="sk-SK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Synchronous logic"/>
              </a:rPr>
              <a:t>synchronous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Synchronous logic"/>
              </a:rPr>
              <a:t>logic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circuits at precisely determined intervals. However, as the frequency-domain graph shows, square waves contain a wide range of harmonics; these can generate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Electromagnetic radiation"/>
              </a:rPr>
              <a:t>electromagnetic radiation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or pulses of current that interfere with other nearby circuits, causing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Noise"/>
              </a:rPr>
              <a:t>noise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or errors. To avoid this problem in very sensitive circuits such as precision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 tooltip="Analog-to-digital converter"/>
              </a:rPr>
              <a:t>analog-to-digital converters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 tooltip="Sine wave"/>
              </a:rPr>
              <a:t>sine waves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are used instead of square waves as timing references.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musical terms, they are often described as sounding hollow, and are therefore used as the basis for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0" tooltip="Wind instrument"/>
              </a:rPr>
              <a:t>wind instrument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sounds created using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1" tooltip="Subtractive synthesis"/>
              </a:rPr>
              <a:t>subtractive synthesis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Additionally, the distortion effect used on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12" tooltip="Electric guitar"/>
              </a:rPr>
              <a:t>electric guitars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clips the outermost regions of the waveform, causing it to increasingly resemble a square wave as more distortion is applied.</a:t>
            </a:r>
          </a:p>
          <a:p>
            <a:endParaRPr lang="sk-SK" dirty="0" smtClean="0"/>
          </a:p>
          <a:p>
            <a:r>
              <a:rPr lang="sk-SK" dirty="0" smtClean="0"/>
              <a:t>Momentálne</a:t>
            </a:r>
            <a:r>
              <a:rPr lang="sk-SK" baseline="0" dirty="0" smtClean="0"/>
              <a:t> využitie hlavne v programoch pre gitary/bubny </a:t>
            </a:r>
            <a:r>
              <a:rPr lang="sk-SK" baseline="0" dirty="0" err="1" smtClean="0"/>
              <a:t>atď</a:t>
            </a:r>
            <a:r>
              <a:rPr lang="sk-SK" baseline="0" dirty="0" smtClean="0"/>
              <a:t>, nahradzujú reálne zvuky </a:t>
            </a:r>
            <a:r>
              <a:rPr lang="sk-SK" baseline="0" dirty="0" err="1" smtClean="0"/>
              <a:t>kôli</a:t>
            </a:r>
            <a:r>
              <a:rPr lang="sk-SK" baseline="0" dirty="0" smtClean="0"/>
              <a:t> kompaktnosti programov</a:t>
            </a:r>
            <a:endParaRPr lang="sk-SK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7D395-D571-4F00-8A76-25F997BCCF6F}" type="slidenum">
              <a:rPr lang="sk-SK" smtClean="0"/>
              <a:pPr/>
              <a:t>27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1. 6. 2013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1. 6. 2013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1. 6. 2013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1. 6. 2013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1. 6. 2013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9KEcz6GOlBI?t=3m12s" TargetMode="External"/><Relationship Id="rId2" Type="http://schemas.openxmlformats.org/officeDocument/2006/relationships/hyperlink" Target="http://youtu.be/9KEcz6GOlBI?t=1m2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outu.be/9KEcz6GOlBI?t=9m34s" TargetMode="External"/><Relationship Id="rId4" Type="http://schemas.openxmlformats.org/officeDocument/2006/relationships/hyperlink" Target="http://youtu.be/9KEcz6GOlBI?t=6m6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bAqCtEu1J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H256Ze4Qe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wkeyeinnovations.co.uk/page/about-hawk-eye" TargetMode="External"/><Relationship Id="rId2" Type="http://schemas.openxmlformats.org/officeDocument/2006/relationships/hyperlink" Target="http://www.youtube.com/watch?v=9KEcz6GOlB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Computer-generated_imagery" TargetMode="External"/><Relationship Id="rId4" Type="http://schemas.openxmlformats.org/officeDocument/2006/relationships/hyperlink" Target="http://en.wikipedia.org/wiki/Cyclops_(computer_system)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graving" TargetMode="External"/><Relationship Id="rId2" Type="http://schemas.openxmlformats.org/officeDocument/2006/relationships/hyperlink" Target="http://en.wikipedia.org/wiki/3D_print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Počítače, umenie a zábava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Jakub </a:t>
            </a:r>
            <a:r>
              <a:rPr lang="sk-SK" dirty="0" err="1" smtClean="0"/>
              <a:t>Bizub</a:t>
            </a:r>
            <a:endParaRPr lang="sk-SK" dirty="0" smtClean="0"/>
          </a:p>
          <a:p>
            <a:r>
              <a:rPr lang="sk-SK" dirty="0" smtClean="0"/>
              <a:t>II.E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6626" name="Picture 2" descr="http://images6.fanpop.com/image/photos/34000000/Need-for-Speed-High-Stakes-screenshot-need-for-speed-34040147-800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8026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7650" name="Picture 2" descr="https://lh3.googleusercontent.com/pDrqYpy4aANvtlMEb4lVQJ10tzSqPgi1B8CekpSz1jRXppJen10ThR6em-Rhugqzs1hjreNIIX5JUdzTe9aJRadIcm3tbLXxXGWFoADps1-a0bxJKq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05800" cy="622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8674" name="Picture 2" descr="http://3.bp.blogspot.com/-9Ytgml01xN4/UYFUcJyySVI/AAAAAAAAAyM/yEvqunx0GMU/s1600/NFS+Hot+Pursuit+2+-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9698" name="Picture 2" descr="http://getintopc.com/wp-content/uploads/2013/03/need-for-speed-underground-fr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22" name="Picture 2" descr="http://4.bp.blogspot.com/-w71hHOLNtp4/ULsf3p7pwnI/AAAAAAAAAWU/0DrUGy58P6Q/s1600/Need+for+Speed+Most+Wanted+mrcoolworld4u.blogspot.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619999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1746" name="Picture 2" descr="http://static.giantbomb.com/uploads/original/0/7989/272592-needforspeed_carbonscreensho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38150"/>
            <a:ext cx="7848600" cy="588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2770" name="Picture 2" descr="http://www.criteriongames.com/NFS/images/E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1219200"/>
            <a:ext cx="9220200" cy="5186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Grafika samozrejme napreduje aj ďalej, už teraz sa hry snažia čo najviac replikovať realitu</a:t>
            </a:r>
          </a:p>
          <a:p>
            <a:endParaRPr lang="sk-SK" dirty="0"/>
          </a:p>
        </p:txBody>
      </p:sp>
      <p:sp>
        <p:nvSpPr>
          <p:cNvPr id="33794" name="AutoShape 2" descr="http://images.vg247.com/current/2012/08/gta-5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7890" name="Picture 2" descr="http://www.mojandroid.sk/wp-content/uploads/2011/10/gta3pc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4818" name="AutoShape 2" descr="http://images.vg247.com/current/2012/08/gta-5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4820" name="AutoShape 4" descr="http://images.vg247.com/current/2012/08/gta-5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4822" name="AutoShape 6" descr="http://images.vg247.com/current/2012/08/gta-5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4824" name="AutoShape 8" descr="http://images.vg247.com/current/2012/08/gta-5-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4826" name="Picture 10" descr="http://daxgamer.com/wp-content/uploads/2013/05/GTA-5-V-05-02-13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990600"/>
            <a:ext cx="9211734" cy="518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CGI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Computer-generated</a:t>
            </a:r>
            <a:r>
              <a:rPr lang="sk-SK" dirty="0" smtClean="0"/>
              <a:t> </a:t>
            </a:r>
            <a:r>
              <a:rPr lang="sk-SK" dirty="0" err="1" smtClean="0"/>
              <a:t>Imagery</a:t>
            </a:r>
            <a:endParaRPr lang="sk-SK" dirty="0" smtClean="0"/>
          </a:p>
          <a:p>
            <a:r>
              <a:rPr lang="sk-SK" dirty="0" smtClean="0"/>
              <a:t>Technika pri vytváraní špeciálnych efektov vo filmoch a hrách</a:t>
            </a:r>
          </a:p>
          <a:p>
            <a:r>
              <a:rPr lang="sk-SK" dirty="0" smtClean="0"/>
              <a:t>Môže sa generovať prakticky všetko, od budov, po </a:t>
            </a:r>
            <a:r>
              <a:rPr lang="sk-SK" dirty="0" err="1" smtClean="0"/>
              <a:t>mikro</a:t>
            </a:r>
            <a:r>
              <a:rPr lang="sk-SK" dirty="0" smtClean="0"/>
              <a:t> detaily ako zvieracia koža, či tráva</a:t>
            </a:r>
          </a:p>
          <a:p>
            <a:r>
              <a:rPr lang="sk-SK" dirty="0" smtClean="0"/>
              <a:t>Používa sa aj pri vytváraní herných svetov ktoré sú statické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1986" name="Picture 2" descr="http://nerdtrek.com/wp-content/uploads/2011/11/The-Elder-Scrolls-3-Morrow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051800" cy="603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5842" name="Picture 2" descr="http://www.sector.sk/files/recenzie/201122410314975/skyrim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771467" cy="4933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Šport a počítače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Jastrabie oko, </a:t>
            </a:r>
            <a:r>
              <a:rPr lang="sk-SK" dirty="0" err="1" smtClean="0"/>
              <a:t>Cyclops</a:t>
            </a:r>
            <a:endParaRPr lang="sk-SK" dirty="0"/>
          </a:p>
        </p:txBody>
      </p:sp>
      <p:pic>
        <p:nvPicPr>
          <p:cNvPr id="1026" name="Picture 2" descr="http://img.cas.sk/img/4/gallery/148585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00400"/>
            <a:ext cx="4704419" cy="3429000"/>
          </a:xfrm>
          <a:prstGeom prst="rect">
            <a:avLst/>
          </a:prstGeom>
          <a:noFill/>
        </p:spPr>
      </p:pic>
      <p:pic>
        <p:nvPicPr>
          <p:cNvPr id="1028" name="Picture 4" descr="http://www.protenis.sk/admin/spaw2/uploads/images/_1371443_cyclops_3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953000"/>
            <a:ext cx="3086100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Brankár robot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hlinkClick r:id="rId2"/>
              </a:rPr>
              <a:t>Messi</a:t>
            </a:r>
            <a:r>
              <a:rPr lang="sk-SK" dirty="0" smtClean="0">
                <a:hlinkClick r:id="rId2"/>
              </a:rPr>
              <a:t> penalta 1</a:t>
            </a:r>
            <a:endParaRPr lang="sk-SK" dirty="0" smtClean="0"/>
          </a:p>
          <a:p>
            <a:r>
              <a:rPr lang="sk-SK" dirty="0" err="1" smtClean="0">
                <a:hlinkClick r:id="rId3"/>
              </a:rPr>
              <a:t>Messi</a:t>
            </a:r>
            <a:r>
              <a:rPr lang="sk-SK" dirty="0" smtClean="0">
                <a:hlinkClick r:id="rId3"/>
              </a:rPr>
              <a:t> penalta 2</a:t>
            </a:r>
            <a:endParaRPr lang="sk-SK" dirty="0" smtClean="0"/>
          </a:p>
          <a:p>
            <a:r>
              <a:rPr lang="sk-SK" dirty="0" err="1" smtClean="0">
                <a:hlinkClick r:id="rId4"/>
              </a:rPr>
              <a:t>Messi</a:t>
            </a:r>
            <a:r>
              <a:rPr lang="sk-SK" dirty="0" smtClean="0">
                <a:hlinkClick r:id="rId4"/>
              </a:rPr>
              <a:t> penalta 3</a:t>
            </a:r>
            <a:endParaRPr lang="sk-SK" dirty="0" smtClean="0"/>
          </a:p>
          <a:p>
            <a:r>
              <a:rPr lang="sk-SK" dirty="0" err="1" smtClean="0">
                <a:hlinkClick r:id="rId5"/>
              </a:rPr>
              <a:t>Messi</a:t>
            </a:r>
            <a:r>
              <a:rPr lang="sk-SK" dirty="0" smtClean="0">
                <a:hlinkClick r:id="rId5"/>
              </a:rPr>
              <a:t> penalta 4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Gravírovanie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Vyrezávanie vzorov ktoré sa nedajú odstrániť do predmetov</a:t>
            </a:r>
          </a:p>
          <a:p>
            <a:endParaRPr lang="sk-SK" dirty="0"/>
          </a:p>
        </p:txBody>
      </p:sp>
      <p:pic>
        <p:nvPicPr>
          <p:cNvPr id="1026" name="Picture 2" descr="http://upload.wikimedia.org/wikipedia/commons/thumb/7/71/Engraving_on_Corian.jpg/220px-Engraving_on_Cor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19400"/>
            <a:ext cx="2095500" cy="2790825"/>
          </a:xfrm>
          <a:prstGeom prst="rect">
            <a:avLst/>
          </a:prstGeom>
          <a:noFill/>
        </p:spPr>
      </p:pic>
      <p:pic>
        <p:nvPicPr>
          <p:cNvPr id="1028" name="Picture 4" descr="http://www.engravingmachinesdirect.com/assets/images/u-marq_gem-rx5_engraving_mach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3733800" cy="4318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3D tlačiarne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Nanášanie vrstiev plastu, vytvára tak konkrétny predmet</a:t>
            </a:r>
          </a:p>
          <a:p>
            <a:r>
              <a:rPr lang="sk-SK" dirty="0" smtClean="0">
                <a:hlinkClick r:id="rId3"/>
              </a:rPr>
              <a:t>http://www.youtube.com/watch?v=7bAqCtEu1JE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5058" name="Picture 2" descr="File:Miniature human face models made through 3D Printing (Rapid Prototyping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286124"/>
            <a:ext cx="3506282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3D Filmy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Metódy Polarizácie a </a:t>
            </a:r>
            <a:r>
              <a:rPr lang="sk-SK" dirty="0" err="1" smtClean="0"/>
              <a:t>anaglyph</a:t>
            </a:r>
            <a:endParaRPr lang="sk-SK" dirty="0" smtClean="0"/>
          </a:p>
          <a:p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47106" name="Picture 2" descr="http://images.bit-tech.net/content_images/2011/05/indie-developers-talk-3d/3d-games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38450"/>
            <a:ext cx="4191000" cy="3143251"/>
          </a:xfrm>
          <a:prstGeom prst="rect">
            <a:avLst/>
          </a:prstGeom>
          <a:noFill/>
        </p:spPr>
      </p:pic>
      <p:pic>
        <p:nvPicPr>
          <p:cNvPr id="47108" name="Picture 4" descr="http://www.3d-image.net/images/3D-glasses-anagly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04800"/>
            <a:ext cx="2425700" cy="1819275"/>
          </a:xfrm>
          <a:prstGeom prst="rect">
            <a:avLst/>
          </a:prstGeom>
          <a:noFill/>
        </p:spPr>
      </p:pic>
      <p:pic>
        <p:nvPicPr>
          <p:cNvPr id="47110" name="Picture 6" descr="http://static.ddmcdn.com/gif/3-d-glasses-traditiona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352800"/>
            <a:ext cx="3697941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Chiptune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Hudba počítačov v ich najväčšom rozkvete 20. storočia</a:t>
            </a:r>
          </a:p>
          <a:p>
            <a:pPr>
              <a:buNone/>
            </a:pPr>
            <a:endParaRPr lang="sk-SK" dirty="0" smtClean="0">
              <a:hlinkClick r:id="rId3"/>
            </a:endParaRPr>
          </a:p>
          <a:p>
            <a:pPr>
              <a:buNone/>
            </a:pPr>
            <a:r>
              <a:rPr lang="sk-SK" dirty="0" smtClean="0">
                <a:hlinkClick r:id="rId3"/>
              </a:rPr>
              <a:t>http://www.youtube.com/watch?v=HH256Ze4QeQ</a:t>
            </a:r>
            <a:endParaRPr lang="sk-SK" dirty="0" smtClean="0"/>
          </a:p>
        </p:txBody>
      </p:sp>
      <p:pic>
        <p:nvPicPr>
          <p:cNvPr id="49154" name="Picture 2" descr="File:Waveforms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10000"/>
            <a:ext cx="353568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http://www.youtube.com/watch?v=9KEcz6GOlBI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http://www.hawkeyeinnovations.co.uk/page/about-hawk-eye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http://en.wikipedia.org/wiki/Cyclops_(computer_system)</a:t>
            </a:r>
            <a:endParaRPr lang="sk-SK" dirty="0" smtClean="0"/>
          </a:p>
          <a:p>
            <a:r>
              <a:rPr lang="sk-SK" dirty="0" smtClean="0">
                <a:hlinkClick r:id="rId5"/>
              </a:rPr>
              <a:t>http://en.wikipedia.org/wiki/Computer-generated_imagery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http://en.wikipedia.org/wiki/3D_printing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http://en.wikipedia.org/wiki/Engraving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http://upload.wikimedia.org/wikipedia/commons/3/39/Lone_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525711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8914" name="Picture 2" descr="http://everygame.files.wordpress.com/2009/08/bugs_bunny_thatsallfol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9165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5362" name="Picture 2" descr="File:Wet Fur - C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3400"/>
            <a:ext cx="65341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482" name="Picture 2" descr="http://i.i.com.com/cnwk.1d/i/tim/2012/12/09/AndySerkis_1_480x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4572000" cy="3429001"/>
          </a:xfrm>
          <a:prstGeom prst="rect">
            <a:avLst/>
          </a:prstGeom>
          <a:noFill/>
        </p:spPr>
      </p:pic>
      <p:pic>
        <p:nvPicPr>
          <p:cNvPr id="20484" name="Picture 4" descr="http://filmreviewonline.com/wp-content/gallery/hobbit-an-unexpected-journey_1/hobbit1-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0687" y="3581400"/>
            <a:ext cx="5386024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Počítačové animácie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Tvorená výpočtami, špeciálne </a:t>
            </a:r>
            <a:r>
              <a:rPr lang="sk-SK" dirty="0" err="1" smtClean="0"/>
              <a:t>softwary</a:t>
            </a:r>
            <a:endParaRPr lang="sk-SK" dirty="0" smtClean="0"/>
          </a:p>
          <a:p>
            <a:r>
              <a:rPr lang="sk-SK" dirty="0" smtClean="0"/>
              <a:t>Tvoria sa cez ňu tváre do hier, modely postáv, či postavičky </a:t>
            </a:r>
            <a:r>
              <a:rPr lang="sk-SK" dirty="0" err="1" smtClean="0"/>
              <a:t>animákov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22530" name="Picture 2" descr="Súbor:Blender 2.36 Screensh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322701"/>
            <a:ext cx="5522669" cy="3306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Porovnanie vývoja grafiky hier na hre </a:t>
            </a:r>
            <a:r>
              <a:rPr lang="sk-SK" dirty="0" err="1" smtClean="0"/>
              <a:t>Need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Speed</a:t>
            </a:r>
            <a:r>
              <a:rPr lang="sk-SK" dirty="0" smtClean="0"/>
              <a:t> 1994-2012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3556" name="Picture 4" descr="http://3.bp.blogspot.com/-I57yH8NGkRQ/UYFEw2g8ZlI/AAAAAAAAAug/WUA4R2bkaOc/s1600/Need+for+Speed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696200" cy="5769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4580" name="Picture 4" descr="http://static.giantbomb.com/uploads/original/3/39947/1813250-nfs2selotusgt1nonglideth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458200" cy="634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5602" name="Picture 2" descr="http://3.bp.blogspot.com/-cbl4NaLa0us/UYFKv3tsEBI/AAAAAAAAAwQ/_4ZYUtSQjA4/s1600/NFS+III+Hot+Pursuit+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001000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458</Words>
  <Application>Microsoft Office PowerPoint</Application>
  <PresentationFormat>Prezentácia na obrazovke (4:3)</PresentationFormat>
  <Paragraphs>58</Paragraphs>
  <Slides>30</Slides>
  <Notes>6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1" baseType="lpstr">
      <vt:lpstr>Motív Office</vt:lpstr>
      <vt:lpstr>Počítače, umenie a zábava</vt:lpstr>
      <vt:lpstr>CGI</vt:lpstr>
      <vt:lpstr>Snímka 3</vt:lpstr>
      <vt:lpstr>Snímka 4</vt:lpstr>
      <vt:lpstr>Snímka 5</vt:lpstr>
      <vt:lpstr> Počítačové animácie</vt:lpstr>
      <vt:lpstr>Porovnanie vývoja grafiky hier na hre Need For Speed 1994-2012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Šport a počítače</vt:lpstr>
      <vt:lpstr>Brankár robot</vt:lpstr>
      <vt:lpstr>Gravírovanie</vt:lpstr>
      <vt:lpstr>3D tlačiarne</vt:lpstr>
      <vt:lpstr>3D Filmy</vt:lpstr>
      <vt:lpstr>Chiptune</vt:lpstr>
      <vt:lpstr>Zdroje</vt:lpstr>
      <vt:lpstr>Snímka 29</vt:lpstr>
      <vt:lpstr>Snímka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Počítače, umenie a zábava</dc:title>
  <dc:creator>ARELuN</dc:creator>
  <cp:lastModifiedBy>Pocitac</cp:lastModifiedBy>
  <cp:revision>16</cp:revision>
  <dcterms:created xsi:type="dcterms:W3CDTF">2013-05-27T20:13:20Z</dcterms:created>
  <dcterms:modified xsi:type="dcterms:W3CDTF">2013-06-01T20:29:41Z</dcterms:modified>
</cp:coreProperties>
</file>