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5747D-ADE0-4D76-8FFE-57BA8EE572F4}" type="datetimeFigureOut">
              <a:rPr lang="sk-SK" smtClean="0"/>
              <a:t>3. 6. 2013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43B4B-F037-40E0-85CE-E448B6F4727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Oldest</a:t>
            </a:r>
            <a:r>
              <a:rPr lang="sk-SK" dirty="0" smtClean="0"/>
              <a:t> </a:t>
            </a:r>
            <a:r>
              <a:rPr lang="sk-SK" dirty="0" err="1" smtClean="0"/>
              <a:t>football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club</a:t>
            </a:r>
            <a:r>
              <a:rPr lang="sk-SK" baseline="0" dirty="0" smtClean="0"/>
              <a:t> in Slovakia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43B4B-F037-40E0-85CE-E448B6F4727B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43B4B-F037-40E0-85CE-E448B6F4727B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3. 6. 2013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Prešov </a:t>
            </a:r>
            <a:r>
              <a:rPr lang="sk-SK" dirty="0" err="1" smtClean="0"/>
              <a:t>hockey</a:t>
            </a:r>
            <a:r>
              <a:rPr lang="sk-SK" dirty="0" smtClean="0"/>
              <a:t> and </a:t>
            </a:r>
            <a:r>
              <a:rPr lang="sk-SK" dirty="0" err="1" smtClean="0"/>
              <a:t>football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Bizub</a:t>
            </a:r>
            <a:r>
              <a:rPr lang="sk-SK" dirty="0" smtClean="0"/>
              <a:t> </a:t>
            </a:r>
            <a:r>
              <a:rPr lang="en-US" dirty="0" smtClean="0"/>
              <a:t>&amp; </a:t>
            </a:r>
            <a:r>
              <a:rPr lang="sk-SK" dirty="0" smtClean="0"/>
              <a:t>Maroš </a:t>
            </a:r>
            <a:r>
              <a:rPr lang="sk-SK" dirty="0" err="1" smtClean="0"/>
              <a:t>Kačmár</a:t>
            </a:r>
            <a:endParaRPr lang="sk-SK" dirty="0" smtClean="0"/>
          </a:p>
          <a:p>
            <a:r>
              <a:rPr lang="sk-SK" dirty="0" smtClean="0"/>
              <a:t>II.E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1.FC Tatran Prešov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FC </a:t>
            </a:r>
            <a:r>
              <a:rPr lang="en-US" b="1" dirty="0" err="1" smtClean="0"/>
              <a:t>Tatran</a:t>
            </a:r>
            <a:r>
              <a:rPr lang="en-US" b="1" dirty="0" smtClean="0"/>
              <a:t> </a:t>
            </a:r>
            <a:r>
              <a:rPr lang="en-US" b="1" dirty="0" err="1" smtClean="0"/>
              <a:t>Prešov</a:t>
            </a:r>
            <a:r>
              <a:rPr lang="en-US" dirty="0" smtClean="0"/>
              <a:t> is a </a:t>
            </a:r>
            <a:r>
              <a:rPr lang="en-US" dirty="0" err="1" smtClean="0"/>
              <a:t>Slov</a:t>
            </a:r>
            <a:r>
              <a:rPr lang="sk-SK" dirty="0" smtClean="0"/>
              <a:t>ak</a:t>
            </a:r>
            <a:r>
              <a:rPr lang="en-US" dirty="0" smtClean="0"/>
              <a:t> professional football </a:t>
            </a:r>
            <a:r>
              <a:rPr lang="en-US" dirty="0" smtClean="0"/>
              <a:t>club</a:t>
            </a:r>
            <a:endParaRPr lang="sk-SK" dirty="0" smtClean="0"/>
          </a:p>
          <a:p>
            <a:r>
              <a:rPr lang="sk-SK" dirty="0" smtClean="0"/>
              <a:t> 25 </a:t>
            </a:r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smtClean="0"/>
              <a:t>1898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074" name="Picture 2" descr="File:1FC Tatr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71750"/>
            <a:ext cx="380047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Never </a:t>
            </a:r>
            <a:r>
              <a:rPr lang="sk-SK" dirty="0" err="1" smtClean="0"/>
              <a:t>won</a:t>
            </a:r>
            <a:r>
              <a:rPr lang="sk-SK" dirty="0" smtClean="0"/>
              <a:t> </a:t>
            </a:r>
            <a:r>
              <a:rPr lang="sk-SK" dirty="0" err="1" smtClean="0"/>
              <a:t>anything</a:t>
            </a:r>
            <a:endParaRPr lang="sk-SK" dirty="0" smtClean="0"/>
          </a:p>
          <a:p>
            <a:r>
              <a:rPr lang="sk-SK" dirty="0" err="1" smtClean="0"/>
              <a:t>Biggest</a:t>
            </a:r>
            <a:r>
              <a:rPr lang="sk-SK" dirty="0" smtClean="0"/>
              <a:t> </a:t>
            </a:r>
            <a:r>
              <a:rPr lang="sk-SK" dirty="0" err="1" smtClean="0"/>
              <a:t>rivalities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MFK Košice</a:t>
            </a:r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richest</a:t>
            </a:r>
            <a:r>
              <a:rPr lang="sk-SK" dirty="0" smtClean="0"/>
              <a:t> </a:t>
            </a:r>
            <a:r>
              <a:rPr lang="sk-SK" dirty="0" err="1" smtClean="0"/>
              <a:t>clubs</a:t>
            </a:r>
            <a:r>
              <a:rPr lang="sk-SK" dirty="0" smtClean="0"/>
              <a:t> in Slovakia</a:t>
            </a:r>
            <a:endParaRPr lang="sk-SK" dirty="0"/>
          </a:p>
        </p:txBody>
      </p:sp>
      <p:pic>
        <p:nvPicPr>
          <p:cNvPr id="17410" name="Picture 2" descr="http://img.sport.sk/stories/2005/Sport/Futbal/article/jozef_adamik_tatran_presov2_ilustracka_futbal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4495800" cy="2908221"/>
          </a:xfrm>
          <a:prstGeom prst="rect">
            <a:avLst/>
          </a:prstGeom>
          <a:noFill/>
        </p:spPr>
      </p:pic>
      <p:pic>
        <p:nvPicPr>
          <p:cNvPr id="17412" name="Picture 4" descr="http://www.webnoviny.sk/fotografia/60486/velka/bez-nazv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4114800" cy="3043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8434" name="Picture 2" descr="http://img823.imageshack.us/img823/3759/lgt25aa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2073467" cy="6886576"/>
          </a:xfrm>
          <a:prstGeom prst="rect">
            <a:avLst/>
          </a:prstGeom>
          <a:noFill/>
        </p:spPr>
      </p:pic>
      <p:pic>
        <p:nvPicPr>
          <p:cNvPr id="18436" name="Picture 4" descr="http://img825.imageshack.us/img825/9148/lgtada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90600"/>
            <a:ext cx="2571750" cy="477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Stadium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5410 </a:t>
            </a:r>
            <a:r>
              <a:rPr lang="sk-SK" dirty="0" err="1" smtClean="0"/>
              <a:t>seats</a:t>
            </a:r>
            <a:endParaRPr lang="sk-SK" dirty="0" smtClean="0"/>
          </a:p>
          <a:p>
            <a:r>
              <a:rPr lang="sk-SK" dirty="0" err="1" smtClean="0"/>
              <a:t>Bombed</a:t>
            </a:r>
            <a:r>
              <a:rPr lang="sk-SK" dirty="0" smtClean="0"/>
              <a:t> in 1945</a:t>
            </a:r>
          </a:p>
          <a:p>
            <a:endParaRPr lang="sk-SK" dirty="0"/>
          </a:p>
        </p:txBody>
      </p:sp>
      <p:pic>
        <p:nvPicPr>
          <p:cNvPr id="19458" name="Picture 2" descr="http://img32.imageshack.us/img32/5293/thinks0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0800" y="1295400"/>
            <a:ext cx="5283200" cy="3962400"/>
          </a:xfrm>
          <a:prstGeom prst="rect">
            <a:avLst/>
          </a:prstGeom>
          <a:noFill/>
        </p:spPr>
      </p:pic>
      <p:pic>
        <p:nvPicPr>
          <p:cNvPr id="19460" name="Picture 4" descr="http://i44.tinypic.com/6gwhh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42445"/>
            <a:ext cx="3733800" cy="2615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Prezentácia na obrazovke (4:3)</PresentationFormat>
  <Paragraphs>15</Paragraphs>
  <Slides>5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Prešov hockey and football</vt:lpstr>
      <vt:lpstr>1.FC Tatran Prešov</vt:lpstr>
      <vt:lpstr>Snímka 3</vt:lpstr>
      <vt:lpstr>Snímka 4</vt:lpstr>
      <vt:lpstr>Stadium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Prešov hockey and football</dc:title>
  <dc:creator>ARELuN</dc:creator>
  <cp:lastModifiedBy>Pocitac</cp:lastModifiedBy>
  <cp:revision>2</cp:revision>
  <dcterms:created xsi:type="dcterms:W3CDTF">2013-06-03T10:12:27Z</dcterms:created>
  <dcterms:modified xsi:type="dcterms:W3CDTF">2013-06-03T10:28:36Z</dcterms:modified>
</cp:coreProperties>
</file>