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CD21BC-D45A-4DD0-A78D-AF214A4F2EB9}" type="datetimeFigureOut">
              <a:rPr lang="sk-SK" smtClean="0"/>
              <a:pPr/>
              <a:t>23. 1. 2013</a:t>
            </a:fld>
            <a:endParaRPr lang="sk-SK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FD32D2-9ABE-4A86-9614-333EF4E1FACD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Prezývané</a:t>
            </a:r>
            <a:r>
              <a:rPr lang="sk-SK" baseline="0" dirty="0" smtClean="0"/>
              <a:t> NYC prevádzkované Švajčiarmi</a:t>
            </a:r>
          </a:p>
          <a:p>
            <a:r>
              <a:rPr lang="sk-SK" baseline="0" dirty="0" smtClean="0"/>
              <a:t>Vynálezy: Inzulín, Kardiostimulátor</a:t>
            </a:r>
          </a:p>
          <a:p>
            <a:r>
              <a:rPr lang="sk-SK" baseline="0" dirty="0" smtClean="0"/>
              <a:t>896km. Ide až do </a:t>
            </a:r>
            <a:r>
              <a:rPr lang="sk-SK" baseline="0" dirty="0" err="1" smtClean="0"/>
              <a:t>severneho</a:t>
            </a:r>
            <a:r>
              <a:rPr lang="sk-SK" baseline="0" dirty="0" smtClean="0"/>
              <a:t> </a:t>
            </a:r>
            <a:r>
              <a:rPr lang="sk-SK" baseline="0" dirty="0" err="1" smtClean="0"/>
              <a:t>Ontaria</a:t>
            </a:r>
            <a:endParaRPr lang="sk-SK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D32D2-9ABE-4A86-9614-333EF4E1FACD}" type="slidenum">
              <a:rPr lang="sk-SK" smtClean="0"/>
              <a:pPr/>
              <a:t>3</a:t>
            </a:fld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D32D2-9ABE-4A86-9614-333EF4E1FACD}" type="slidenum">
              <a:rPr lang="sk-SK" smtClean="0"/>
              <a:pPr/>
              <a:t>4</a:t>
            </a:fld>
            <a:endParaRPr lang="sk-S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Najväčšou vežou na svete</a:t>
            </a:r>
            <a:r>
              <a:rPr lang="sk-SK" baseline="0" dirty="0" smtClean="0"/>
              <a:t> do 2010 prekonaná vežou </a:t>
            </a:r>
            <a:r>
              <a:rPr lang="sk-SK" baseline="0" dirty="0" err="1" smtClean="0"/>
              <a:t>Burj</a:t>
            </a:r>
            <a:r>
              <a:rPr lang="sk-SK" baseline="0" dirty="0" smtClean="0"/>
              <a:t> </a:t>
            </a:r>
            <a:r>
              <a:rPr lang="sk-SK" baseline="0" dirty="0" err="1" smtClean="0"/>
              <a:t>Khalifa</a:t>
            </a:r>
            <a:r>
              <a:rPr lang="sk-SK" baseline="0" dirty="0" smtClean="0"/>
              <a:t>, a </a:t>
            </a:r>
            <a:r>
              <a:rPr lang="sk-SK" baseline="0" dirty="0" err="1" smtClean="0"/>
              <a:t>Canton</a:t>
            </a:r>
            <a:r>
              <a:rPr lang="sk-SK" baseline="0" dirty="0" smtClean="0"/>
              <a:t> </a:t>
            </a:r>
            <a:r>
              <a:rPr lang="sk-SK" baseline="0" dirty="0" err="1" smtClean="0"/>
              <a:t>Tower</a:t>
            </a:r>
            <a:endParaRPr lang="sk-SK" baseline="0" dirty="0" smtClean="0"/>
          </a:p>
          <a:p>
            <a:r>
              <a:rPr lang="sk-SK" baseline="0" dirty="0" smtClean="0"/>
              <a:t>147 poschodí, je to komunikačná veža, a vysiela sa z nej 7 rôznych televízií a 10 rádií. Taktiež z nej vysiela signál kanadský operátor </a:t>
            </a:r>
            <a:r>
              <a:rPr lang="sk-SK" baseline="0" dirty="0" err="1" smtClean="0"/>
              <a:t>Bell</a:t>
            </a:r>
            <a:r>
              <a:rPr lang="sk-SK" baseline="0" dirty="0" smtClean="0"/>
              <a:t> Mobility, Motorola a </a:t>
            </a:r>
            <a:r>
              <a:rPr lang="sk-SK" baseline="0" dirty="0" err="1" smtClean="0"/>
              <a:t>Rogers</a:t>
            </a:r>
            <a:r>
              <a:rPr lang="sk-SK" baseline="0" dirty="0" smtClean="0"/>
              <a:t> </a:t>
            </a:r>
            <a:r>
              <a:rPr lang="sk-SK" baseline="0" dirty="0" err="1" smtClean="0"/>
              <a:t>Wireless</a:t>
            </a:r>
            <a:endParaRPr lang="sk-SK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D32D2-9ABE-4A86-9614-333EF4E1FACD}" type="slidenum">
              <a:rPr lang="sk-SK" smtClean="0"/>
              <a:pPr/>
              <a:t>5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23.1.2013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oronto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err="1" smtClean="0"/>
              <a:t>Toronto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Jakub </a:t>
            </a:r>
            <a:r>
              <a:rPr lang="sk-SK" dirty="0" err="1" smtClean="0"/>
              <a:t>Bizub</a:t>
            </a:r>
            <a:endParaRPr lang="sk-SK" dirty="0" smtClean="0"/>
          </a:p>
          <a:p>
            <a:r>
              <a:rPr lang="sk-SK" dirty="0" smtClean="0"/>
              <a:t>II.E</a:t>
            </a:r>
          </a:p>
          <a:p>
            <a:r>
              <a:rPr lang="sk-SK" dirty="0" smtClean="0"/>
              <a:t>GJAR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Základné informácie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Populácia: 5 583 064 obyvateľov (metropolitná oblasť)</a:t>
            </a:r>
          </a:p>
          <a:p>
            <a:r>
              <a:rPr lang="sk-SK" dirty="0" smtClean="0"/>
              <a:t>Založené v roku 1793</a:t>
            </a:r>
          </a:p>
          <a:p>
            <a:endParaRPr lang="sk-SK" dirty="0" smtClean="0"/>
          </a:p>
          <a:p>
            <a:endParaRPr lang="sk-SK" dirty="0"/>
          </a:p>
        </p:txBody>
      </p:sp>
      <p:pic>
        <p:nvPicPr>
          <p:cNvPr id="2050" name="Picture 2" descr="http://upload.wikimedia.org/wikipedia/en/thumb/f/fc/Toronto_Maple_Leafs_logo.svg/200px-Toronto_Maple_Leafs_logo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1341224"/>
            <a:ext cx="3429024" cy="3686203"/>
          </a:xfrm>
          <a:prstGeom prst="rect">
            <a:avLst/>
          </a:prstGeom>
          <a:noFill/>
        </p:spPr>
      </p:pic>
      <p:pic>
        <p:nvPicPr>
          <p:cNvPr id="2052" name="Picture 4" descr="http://www.locksmithtorontodowntown.com/images/locksmithtorontodowntow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3339702"/>
            <a:ext cx="4429156" cy="33218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Zaujímavosti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Najväčšie mesto v Kanade</a:t>
            </a:r>
          </a:p>
          <a:p>
            <a:r>
              <a:rPr lang="sk-SK" dirty="0" smtClean="0"/>
              <a:t>Najdlhšia ulica na svete</a:t>
            </a:r>
          </a:p>
          <a:p>
            <a:endParaRPr lang="sk-SK" dirty="0"/>
          </a:p>
        </p:txBody>
      </p:sp>
      <p:pic>
        <p:nvPicPr>
          <p:cNvPr id="1026" name="Picture 2" descr="http://upload.wikimedia.org/wikipedia/commons/thumb/9/96/Toronto_-_ON_-_Toronto_Harbourfront7.jpg/220px-Toronto_-_ON_-_Toronto_Harbourfront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3000372"/>
            <a:ext cx="2095500" cy="3305175"/>
          </a:xfrm>
          <a:prstGeom prst="rect">
            <a:avLst/>
          </a:prstGeom>
          <a:noFill/>
        </p:spPr>
      </p:pic>
      <p:pic>
        <p:nvPicPr>
          <p:cNvPr id="1028" name="Picture 4" descr="http://cache.virtualtourist.com/4/682216-The_longest_street_Yonge_Street_Toront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2857496"/>
            <a:ext cx="5072098" cy="37925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„Kolíska hokeja“</a:t>
            </a:r>
          </a:p>
          <a:p>
            <a:pPr>
              <a:buNone/>
            </a:pPr>
            <a:r>
              <a:rPr lang="sk-SK" dirty="0" smtClean="0"/>
              <a:t>            Klub </a:t>
            </a:r>
            <a:r>
              <a:rPr lang="sk-SK" dirty="0" err="1" smtClean="0"/>
              <a:t>Toronto</a:t>
            </a:r>
            <a:r>
              <a:rPr lang="sk-SK" dirty="0" smtClean="0"/>
              <a:t> </a:t>
            </a:r>
            <a:r>
              <a:rPr lang="sk-SK" dirty="0" err="1" smtClean="0"/>
              <a:t>Maple</a:t>
            </a:r>
            <a:r>
              <a:rPr lang="sk-SK" dirty="0" smtClean="0"/>
              <a:t> </a:t>
            </a:r>
            <a:r>
              <a:rPr lang="sk-SK" dirty="0" err="1" smtClean="0"/>
              <a:t>Leafs</a:t>
            </a:r>
            <a:r>
              <a:rPr lang="sk-SK" dirty="0" smtClean="0"/>
              <a:t>, jeden z najslávnejších v Kanade</a:t>
            </a:r>
          </a:p>
          <a:p>
            <a:pPr>
              <a:buNone/>
            </a:pPr>
            <a:endParaRPr lang="sk-SK" dirty="0" smtClean="0"/>
          </a:p>
        </p:txBody>
      </p:sp>
      <p:pic>
        <p:nvPicPr>
          <p:cNvPr id="19458" name="Picture 2" descr="http://i.thestar.com/images/bf/2b/780d65f548e8b3545e08bad1b7c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3286124"/>
            <a:ext cx="5429288" cy="3266402"/>
          </a:xfrm>
          <a:prstGeom prst="rect">
            <a:avLst/>
          </a:prstGeom>
          <a:noFill/>
        </p:spPr>
      </p:pic>
      <p:pic>
        <p:nvPicPr>
          <p:cNvPr id="19460" name="Picture 4" descr="http://upload.wikimedia.org/wikipedia/en/thumb/2/23/TML_Alternate_Logo.svg/220px-TML_Alternate_Logo.svg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86380" y="3000372"/>
            <a:ext cx="3038482" cy="20716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Hovorí sa v ňom viac ako 100 jazykmi</a:t>
            </a:r>
          </a:p>
          <a:p>
            <a:r>
              <a:rPr lang="sk-SK" dirty="0" smtClean="0"/>
              <a:t>CN </a:t>
            </a:r>
            <a:r>
              <a:rPr lang="sk-SK" dirty="0" err="1" smtClean="0"/>
              <a:t>Tower</a:t>
            </a:r>
            <a:r>
              <a:rPr lang="sk-SK" dirty="0" smtClean="0"/>
              <a:t>, 553 metrov,</a:t>
            </a:r>
          </a:p>
          <a:p>
            <a:pPr>
              <a:buNone/>
            </a:pPr>
            <a:r>
              <a:rPr lang="sk-SK" dirty="0" smtClean="0"/>
              <a:t>Postavená v roku 1976</a:t>
            </a:r>
          </a:p>
          <a:p>
            <a:pPr>
              <a:buNone/>
            </a:pPr>
            <a:r>
              <a:rPr lang="sk-SK" dirty="0" smtClean="0"/>
              <a:t>Cena jej budovania bola približne 63 </a:t>
            </a:r>
            <a:r>
              <a:rPr lang="sk-SK" dirty="0" err="1" smtClean="0"/>
              <a:t>mil</a:t>
            </a:r>
            <a:endParaRPr lang="sk-SK" dirty="0" smtClean="0"/>
          </a:p>
          <a:p>
            <a:pPr>
              <a:buNone/>
            </a:pPr>
            <a:endParaRPr lang="sk-SK" dirty="0" smtClean="0"/>
          </a:p>
        </p:txBody>
      </p:sp>
      <p:pic>
        <p:nvPicPr>
          <p:cNvPr id="20482" name="Picture 2" descr="CN Tower Toront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68" y="857232"/>
            <a:ext cx="1762125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Ďakujem za pozornosť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21506" name="Picture 2" descr="http://4.bp.blogspot.com/-_W6Jz28sM_M/TlbDYIs4W-I/AAAAAAAAAP8/DrRWU1yVKxI/s1600/southpark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500174"/>
            <a:ext cx="8762997" cy="49291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Použité zdroje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www.wikipedia.com</a:t>
            </a:r>
            <a:endParaRPr lang="sk-SK" dirty="0" smtClean="0"/>
          </a:p>
          <a:p>
            <a:r>
              <a:rPr lang="sk-SK" dirty="0" err="1" smtClean="0">
                <a:hlinkClick r:id="rId2"/>
              </a:rPr>
              <a:t>www.toronto.com</a:t>
            </a:r>
            <a:endParaRPr lang="sk-SK" dirty="0" smtClean="0"/>
          </a:p>
          <a:p>
            <a:r>
              <a:rPr lang="sk-SK" smtClean="0"/>
              <a:t>http://mapleleafs.nhl.com/</a:t>
            </a:r>
            <a:endParaRPr lang="sk-S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148</Words>
  <PresentationFormat>Předvádění na obrazovce (4:3)</PresentationFormat>
  <Paragraphs>29</Paragraphs>
  <Slides>7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Toronto</vt:lpstr>
      <vt:lpstr>Základné informácie</vt:lpstr>
      <vt:lpstr>Zaujímavosti</vt:lpstr>
      <vt:lpstr>Snímek 4</vt:lpstr>
      <vt:lpstr>Snímek 5</vt:lpstr>
      <vt:lpstr>Ďakujem za pozornosť</vt:lpstr>
      <vt:lpstr>Použité 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Toronto</dc:title>
  <dc:creator>ARELuN</dc:creator>
  <cp:lastModifiedBy>ARELuN</cp:lastModifiedBy>
  <cp:revision>5</cp:revision>
  <dcterms:created xsi:type="dcterms:W3CDTF">2013-01-14T16:57:30Z</dcterms:created>
  <dcterms:modified xsi:type="dcterms:W3CDTF">2013-01-23T14:08:06Z</dcterms:modified>
</cp:coreProperties>
</file>