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4" r:id="rId7"/>
    <p:sldId id="258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81AA6-BDC0-4995-BC2E-B9A1EC4A67B3}" type="datetimeFigureOut">
              <a:rPr lang="sk-SK" smtClean="0"/>
              <a:pPr/>
              <a:t>1. 5. 2013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77F12-B855-4984-949F-62297FA574F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Warwickshire</a:t>
            </a:r>
            <a:r>
              <a:rPr lang="sk-SK" baseline="0" dirty="0" smtClean="0"/>
              <a:t> – malé mestečko, profituje hlavne z turizmu ktorý sa viaže na </a:t>
            </a:r>
            <a:r>
              <a:rPr lang="sk-SK" baseline="0" dirty="0" err="1" smtClean="0"/>
              <a:t>Shakespearea</a:t>
            </a:r>
            <a:endParaRPr lang="sk-SK" baseline="0" dirty="0" smtClean="0"/>
          </a:p>
          <a:p>
            <a:r>
              <a:rPr lang="sk-SK" baseline="0" dirty="0" smtClean="0"/>
              <a:t>Neskôr odišiel do Londýna a hral v divadle, kde neskôr tvoril. Umrel vo svojom </a:t>
            </a:r>
            <a:r>
              <a:rPr lang="sk-SK" baseline="0" smtClean="0"/>
              <a:t>rodnom meste</a:t>
            </a:r>
            <a:endParaRPr lang="sk-SK" baseline="0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77F12-B855-4984-949F-62297FA574F8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i="1" dirty="0" smtClean="0"/>
              <a:t>Drahý priateľu, pre Kristove rany, nevykop nikdy piesok, ktorý skrýva tento hrob. Kto tento hrob zachová, nech Boh ho omilostí, a nech je preklínaný, kto pohne moje kosti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77F12-B855-4984-949F-62297FA574F8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sk-SK" dirty="0" smtClean="0"/>
              <a:t>To sa samozrejme zmenilo</a:t>
            </a:r>
          </a:p>
          <a:p>
            <a:pPr marL="228600" indent="-228600">
              <a:buAutoNum type="arabicParenR"/>
            </a:pPr>
            <a:r>
              <a:rPr lang="sk-SK" dirty="0" smtClean="0"/>
              <a:t>Niektoré</a:t>
            </a:r>
            <a:r>
              <a:rPr lang="sk-SK" baseline="0" dirty="0" smtClean="0"/>
              <a:t> z jeho veršov doteraz nie sú plne „preložené“ a ich skutočný význam sa prekladá len na dohadoch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77F12-B855-4984-949F-62297FA574F8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Príbeh rozpráva o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Othellovi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ktorého dovedú intrigánske plány jeho blízkeho priateľa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Iaga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 pokraj zúrivosti a v hneve zabije svoju milovanú ženu </a:t>
            </a: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Desdemonu</a:t>
            </a:r>
            <a:endParaRPr lang="sk-SK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AutoNum type="arabicParenR"/>
            </a:pPr>
            <a:r>
              <a:rPr lang="sk-SK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Julius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Caesar, Richard III, Henry V.   Historické diela, Henry V sa odohráva počas 100 ročnej vojny, Richard III – druhá najdlhšia hra, po </a:t>
            </a:r>
            <a:r>
              <a:rPr lang="sk-SK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Hamletovi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sk-SK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Julius</a:t>
            </a:r>
            <a:r>
              <a:rPr lang="sk-SK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Caesar - zavraždenie</a:t>
            </a:r>
            <a:endParaRPr lang="sk-SK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AutoNum type="arabicParenR"/>
            </a:pP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77F12-B855-4984-949F-62297FA574F8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sk-SK" baseline="0" dirty="0" smtClean="0"/>
              <a:t>1)Niektoré ktoré použil sú použité iba raz, a to LEN v jeho dielach. Slová ktoré vymyslel patria: </a:t>
            </a:r>
            <a:r>
              <a:rPr lang="sk-SK" baseline="0" dirty="0" err="1" smtClean="0"/>
              <a:t>elbow</a:t>
            </a:r>
            <a:r>
              <a:rPr lang="sk-SK" baseline="0" dirty="0" smtClean="0"/>
              <a:t>, </a:t>
            </a:r>
            <a:r>
              <a:rPr lang="sk-SK" baseline="0" dirty="0" err="1" smtClean="0"/>
              <a:t>eyeball</a:t>
            </a:r>
            <a:r>
              <a:rPr lang="sk-SK" baseline="0" dirty="0" smtClean="0"/>
              <a:t>, </a:t>
            </a:r>
            <a:r>
              <a:rPr lang="sk-SK" baseline="0" dirty="0" err="1" smtClean="0"/>
              <a:t>bedroom</a:t>
            </a:r>
            <a:r>
              <a:rPr lang="sk-SK" baseline="0" dirty="0" smtClean="0"/>
              <a:t>, </a:t>
            </a:r>
            <a:r>
              <a:rPr lang="sk-SK" baseline="0" dirty="0" err="1" smtClean="0"/>
              <a:t>critic</a:t>
            </a:r>
            <a:r>
              <a:rPr lang="sk-SK" baseline="0" dirty="0" smtClean="0"/>
              <a:t>, </a:t>
            </a:r>
            <a:r>
              <a:rPr lang="sk-SK" baseline="0" dirty="0" err="1" smtClean="0"/>
              <a:t>worthless</a:t>
            </a:r>
            <a:r>
              <a:rPr lang="sk-SK" baseline="0" dirty="0" smtClean="0"/>
              <a:t>, </a:t>
            </a:r>
            <a:r>
              <a:rPr lang="sk-SK" baseline="0" dirty="0" err="1" smtClean="0"/>
              <a:t>hint</a:t>
            </a:r>
            <a:r>
              <a:rPr lang="sk-SK" baseline="0" dirty="0" smtClean="0"/>
              <a:t>, </a:t>
            </a:r>
            <a:r>
              <a:rPr lang="sk-SK" baseline="0" dirty="0" err="1" smtClean="0"/>
              <a:t>swagger</a:t>
            </a:r>
            <a:r>
              <a:rPr lang="sk-SK" baseline="0" dirty="0" smtClean="0"/>
              <a:t>,...</a:t>
            </a:r>
          </a:p>
          <a:p>
            <a:pPr marL="228600" indent="-228600">
              <a:buNone/>
            </a:pPr>
            <a:r>
              <a:rPr lang="sk-SK" baseline="0" dirty="0" smtClean="0"/>
              <a:t>2)Predpony prípony, </a:t>
            </a:r>
            <a:r>
              <a:rPr lang="sk-SK" baseline="0" dirty="0" err="1" smtClean="0"/>
              <a:t>atď</a:t>
            </a:r>
            <a:r>
              <a:rPr lang="sk-SK" baseline="0" dirty="0" smtClean="0"/>
              <a:t>...</a:t>
            </a:r>
          </a:p>
          <a:p>
            <a:pPr marL="228600" indent="-228600">
              <a:buNone/>
            </a:pP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77F12-B855-4984-949F-62297FA574F8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1. 5. 2013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1. 5. 2013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1. 5. 2013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illiam_Shakespeare" TargetMode="External"/><Relationship Id="rId2" Type="http://schemas.openxmlformats.org/officeDocument/2006/relationships/hyperlink" Target="http://sk.wikipedia.org/wiki/William_Shakespear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entalfloss.com/article/48657/20-words-we-owe-william-shakespeare" TargetMode="External"/><Relationship Id="rId4" Type="http://schemas.openxmlformats.org/officeDocument/2006/relationships/hyperlink" Target="http://www.shakespeare-online.com/biography/wordsinvented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listverse.com/2008/07/10/top-10-greatest-shakespeare-play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William</a:t>
            </a:r>
            <a:r>
              <a:rPr lang="sk-SK" dirty="0" smtClean="0"/>
              <a:t> Shakespeare</a:t>
            </a:r>
            <a:br>
              <a:rPr lang="sk-SK" dirty="0" smtClean="0"/>
            </a:br>
            <a:r>
              <a:rPr lang="sk-SK" dirty="0" smtClean="0"/>
              <a:t>Životopis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Jakub </a:t>
            </a:r>
            <a:r>
              <a:rPr lang="sk-SK" dirty="0" err="1" smtClean="0"/>
              <a:t>Bizub</a:t>
            </a:r>
            <a:endParaRPr lang="sk-SK" dirty="0" smtClean="0"/>
          </a:p>
          <a:p>
            <a:r>
              <a:rPr lang="sk-SK" dirty="0" smtClean="0"/>
              <a:t>II.E GJAR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pic>
        <p:nvPicPr>
          <p:cNvPr id="23554" name="Picture 2" descr="http://2.bp.blogspot.com/_RIGBC65eXC8/TQrHwoYJhRI/AAAAAAAAB_c/tA9NQpk-_ls/s1600/thats+all+fol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</a:t>
            </a:r>
            <a:r>
              <a:rPr lang="sk-SK" dirty="0" err="1" smtClean="0"/>
              <a:t>Info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Narodený približne </a:t>
            </a:r>
            <a:r>
              <a:rPr lang="en-US" dirty="0" smtClean="0"/>
              <a:t>26</a:t>
            </a:r>
            <a:r>
              <a:rPr lang="sk-SK" dirty="0" smtClean="0"/>
              <a:t>.</a:t>
            </a:r>
            <a:r>
              <a:rPr lang="en-US" dirty="0" smtClean="0"/>
              <a:t> </a:t>
            </a:r>
            <a:r>
              <a:rPr lang="sk-SK" dirty="0" smtClean="0"/>
              <a:t>apríl</a:t>
            </a:r>
            <a:r>
              <a:rPr lang="en-US" dirty="0" smtClean="0"/>
              <a:t> 1564 (</a:t>
            </a:r>
            <a:r>
              <a:rPr lang="sk-SK" dirty="0" smtClean="0"/>
              <a:t>dátum krstu</a:t>
            </a:r>
            <a:r>
              <a:rPr lang="en-US" dirty="0" smtClean="0"/>
              <a:t>) – 23</a:t>
            </a:r>
            <a:r>
              <a:rPr lang="sk-SK" dirty="0" smtClean="0"/>
              <a:t>.</a:t>
            </a:r>
            <a:r>
              <a:rPr lang="en-US" dirty="0" smtClean="0"/>
              <a:t> </a:t>
            </a:r>
            <a:r>
              <a:rPr lang="sk-SK" dirty="0" smtClean="0"/>
              <a:t>apríl</a:t>
            </a:r>
            <a:r>
              <a:rPr lang="en-US" dirty="0" smtClean="0"/>
              <a:t> 1616</a:t>
            </a:r>
            <a:endParaRPr lang="sk-SK" dirty="0" smtClean="0"/>
          </a:p>
          <a:p>
            <a:r>
              <a:rPr lang="sk-SK" dirty="0" smtClean="0"/>
              <a:t>Narodil sa v </a:t>
            </a:r>
            <a:r>
              <a:rPr lang="sk-SK" dirty="0" err="1" smtClean="0"/>
              <a:t>Warwickshire</a:t>
            </a:r>
            <a:endParaRPr lang="sk-SK" dirty="0" smtClean="0"/>
          </a:p>
          <a:p>
            <a:r>
              <a:rPr lang="sk-SK" dirty="0" smtClean="0"/>
              <a:t>Napísal 38 hier,</a:t>
            </a:r>
          </a:p>
          <a:p>
            <a:pPr>
              <a:buNone/>
            </a:pPr>
            <a:r>
              <a:rPr lang="sk-SK" dirty="0" smtClean="0"/>
              <a:t>154 sonetov, a 2</a:t>
            </a:r>
          </a:p>
          <a:p>
            <a:pPr>
              <a:buNone/>
            </a:pPr>
            <a:r>
              <a:rPr lang="sk-SK" dirty="0" smtClean="0"/>
              <a:t>epitafy</a:t>
            </a:r>
          </a:p>
        </p:txBody>
      </p:sp>
      <p:pic>
        <p:nvPicPr>
          <p:cNvPr id="3074" name="Picture 2" descr="File:William Shakespeare -birthplace -hous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200400"/>
            <a:ext cx="4572000" cy="3429000"/>
          </a:xfrm>
          <a:prstGeom prst="rect">
            <a:avLst/>
          </a:prstGeom>
          <a:noFill/>
        </p:spPr>
      </p:pic>
      <p:pic>
        <p:nvPicPr>
          <p:cNvPr id="3076" name="Picture 4" descr="File:William Shakespeare Signature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5486400"/>
            <a:ext cx="3454390" cy="60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Napísal si aj vlastný epitaf</a:t>
            </a:r>
          </a:p>
          <a:p>
            <a:pPr>
              <a:buNone/>
            </a:pPr>
            <a:endParaRPr lang="sk-SK" i="1" dirty="0" smtClean="0"/>
          </a:p>
          <a:p>
            <a:pPr>
              <a:buNone/>
            </a:pPr>
            <a:r>
              <a:rPr lang="en-US" sz="3000" i="1" dirty="0" smtClean="0"/>
              <a:t>Good </a:t>
            </a:r>
            <a:r>
              <a:rPr lang="en-US" sz="3000" i="1" dirty="0" err="1" smtClean="0"/>
              <a:t>frend</a:t>
            </a:r>
            <a:r>
              <a:rPr lang="en-US" sz="3000" i="1" dirty="0" smtClean="0"/>
              <a:t> for </a:t>
            </a:r>
            <a:r>
              <a:rPr lang="en-US" sz="3000" i="1" dirty="0" err="1" smtClean="0"/>
              <a:t>Iesvs</a:t>
            </a:r>
            <a:r>
              <a:rPr lang="en-US" sz="3000" i="1" dirty="0" smtClean="0"/>
              <a:t> sake </a:t>
            </a:r>
            <a:r>
              <a:rPr lang="en-US" sz="3000" i="1" dirty="0" err="1" smtClean="0"/>
              <a:t>forbeare</a:t>
            </a:r>
            <a:r>
              <a:rPr lang="en-US" sz="3000" i="1" dirty="0" smtClean="0"/>
              <a:t>,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i="1" dirty="0" smtClean="0"/>
              <a:t>To </a:t>
            </a:r>
            <a:r>
              <a:rPr lang="en-US" sz="3000" i="1" dirty="0" err="1" smtClean="0"/>
              <a:t>digg</a:t>
            </a:r>
            <a:r>
              <a:rPr lang="en-US" sz="3000" i="1" dirty="0" smtClean="0"/>
              <a:t> the </a:t>
            </a:r>
            <a:r>
              <a:rPr lang="en-US" sz="3000" i="1" dirty="0" err="1" smtClean="0"/>
              <a:t>dvst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encloased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heare</a:t>
            </a:r>
            <a:r>
              <a:rPr lang="en-US" sz="3000" i="1" dirty="0" smtClean="0"/>
              <a:t>.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i="1" dirty="0" err="1" smtClean="0"/>
              <a:t>Bleste</a:t>
            </a:r>
            <a:r>
              <a:rPr lang="en-US" sz="3000" i="1" dirty="0" smtClean="0"/>
              <a:t> be ye man </a:t>
            </a:r>
            <a:r>
              <a:rPr lang="en-US" sz="3000" i="1" dirty="0" err="1" smtClean="0"/>
              <a:t>yt</a:t>
            </a:r>
            <a:r>
              <a:rPr lang="en-US" sz="3000" i="1" dirty="0" smtClean="0"/>
              <a:t> spares </a:t>
            </a:r>
            <a:r>
              <a:rPr lang="en-US" sz="3000" i="1" dirty="0" err="1" smtClean="0"/>
              <a:t>thes</a:t>
            </a:r>
            <a:r>
              <a:rPr lang="en-US" sz="3000" i="1" dirty="0" smtClean="0"/>
              <a:t> stones,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i="1" dirty="0" smtClean="0"/>
              <a:t>And </a:t>
            </a:r>
            <a:r>
              <a:rPr lang="en-US" sz="3000" i="1" dirty="0" err="1" smtClean="0"/>
              <a:t>cvrst</a:t>
            </a:r>
            <a:r>
              <a:rPr lang="en-US" sz="3000" i="1" dirty="0" smtClean="0"/>
              <a:t> be he </a:t>
            </a:r>
            <a:r>
              <a:rPr lang="en-US" sz="3000" i="1" dirty="0" err="1" smtClean="0"/>
              <a:t>yt</a:t>
            </a:r>
            <a:r>
              <a:rPr lang="en-US" sz="3000" i="1" dirty="0" smtClean="0"/>
              <a:t> moves my bones.</a:t>
            </a:r>
            <a:endParaRPr lang="sk-SK" sz="3000" i="1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18434" name="AutoShape 2" descr="Shakespeare.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8436" name="AutoShape 4" descr="Shakespeare.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8" name="Picture 4" descr="http://media.tumblr.com/5571b92b8baa4bf8fc9702a6acc70c5e/tumblr_inline_mj5c5dAPaJ1qz4rg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4648200"/>
            <a:ext cx="2819400" cy="2050473"/>
          </a:xfrm>
          <a:prstGeom prst="rect">
            <a:avLst/>
          </a:prstGeom>
          <a:noFill/>
        </p:spPr>
      </p:pic>
      <p:pic>
        <p:nvPicPr>
          <p:cNvPr id="18439" name="Picture 7" descr="File:ShakespeareMonument cropp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2286000"/>
            <a:ext cx="2075176" cy="4400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Shakespeareove</a:t>
            </a:r>
            <a:r>
              <a:rPr lang="sk-SK" dirty="0" smtClean="0"/>
              <a:t> hry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rané obdobie</a:t>
            </a:r>
            <a:r>
              <a:rPr lang="sk-SK" dirty="0" smtClean="0"/>
              <a:t> – rané komédie a historické hry (napr. "Sen noci svätojánskej" a "Henry IV", časť 1)</a:t>
            </a:r>
          </a:p>
          <a:p>
            <a:r>
              <a:rPr lang="sk-SK" b="1" dirty="0" smtClean="0"/>
              <a:t>stredné obdobie</a:t>
            </a:r>
            <a:r>
              <a:rPr lang="sk-SK" dirty="0" smtClean="0"/>
              <a:t> – zahŕňa jeho najznámejšie tragédie </a:t>
            </a:r>
            <a:r>
              <a:rPr lang="sk-SK" dirty="0" err="1" smtClean="0"/>
              <a:t>Othello</a:t>
            </a:r>
            <a:r>
              <a:rPr lang="sk-SK" dirty="0" smtClean="0"/>
              <a:t>, "</a:t>
            </a:r>
            <a:r>
              <a:rPr lang="sk-SK" dirty="0" err="1" smtClean="0"/>
              <a:t>Rómeo</a:t>
            </a:r>
            <a:r>
              <a:rPr lang="sk-SK" dirty="0" smtClean="0"/>
              <a:t> a Júlia", "</a:t>
            </a:r>
            <a:r>
              <a:rPr lang="sk-SK" dirty="0" err="1" smtClean="0"/>
              <a:t>Macbeth</a:t>
            </a:r>
            <a:r>
              <a:rPr lang="sk-SK" dirty="0" smtClean="0"/>
              <a:t>", "</a:t>
            </a:r>
            <a:r>
              <a:rPr lang="sk-SK" dirty="0" err="1" smtClean="0"/>
              <a:t>Hamlet</a:t>
            </a:r>
            <a:r>
              <a:rPr lang="sk-SK" dirty="0" smtClean="0"/>
              <a:t>" a "Kráľ </a:t>
            </a:r>
            <a:r>
              <a:rPr lang="sk-SK" dirty="0" err="1" smtClean="0"/>
              <a:t>Lear</a:t>
            </a:r>
            <a:r>
              <a:rPr lang="sk-SK" dirty="0" smtClean="0"/>
              <a:t>„</a:t>
            </a:r>
          </a:p>
          <a:p>
            <a:r>
              <a:rPr lang="sk-SK" b="1" dirty="0" smtClean="0"/>
              <a:t>neskoré obdobie</a:t>
            </a:r>
            <a:r>
              <a:rPr lang="sk-SK" dirty="0" smtClean="0"/>
              <a:t> – napr. "Zimná rozprávka" a "Búrka".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Jeho hry počas jeho života boli označované ako priemerné</a:t>
            </a:r>
          </a:p>
          <a:p>
            <a:r>
              <a:rPr lang="sk-SK" dirty="0" smtClean="0"/>
              <a:t>Používal neskutočné množstvo metafor</a:t>
            </a:r>
            <a:endParaRPr lang="sk-SK" dirty="0"/>
          </a:p>
        </p:txBody>
      </p:sp>
      <p:pic>
        <p:nvPicPr>
          <p:cNvPr id="20482" name="Picture 2" descr="http://www.findingtheworld.com/wp-content/uploads/2012/05/shakespeare_willia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200400"/>
            <a:ext cx="3810001" cy="3810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Najznámejšie hry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Otello</a:t>
            </a:r>
            <a:r>
              <a:rPr lang="sk-SK" dirty="0" smtClean="0"/>
              <a:t> (T), Skrotenie zlej ženy (K), </a:t>
            </a:r>
            <a:r>
              <a:rPr lang="sk-SK" dirty="0" err="1" smtClean="0"/>
              <a:t>Julius</a:t>
            </a:r>
            <a:r>
              <a:rPr lang="sk-SK" dirty="0" smtClean="0"/>
              <a:t> Caesar (H), Richard III. (H), </a:t>
            </a:r>
            <a:r>
              <a:rPr lang="sk-SK" dirty="0" err="1" smtClean="0"/>
              <a:t>Macbeth</a:t>
            </a:r>
            <a:r>
              <a:rPr lang="sk-SK" dirty="0" smtClean="0"/>
              <a:t> (T), Sen noci svätojánskej (K), Henry V. (H), </a:t>
            </a:r>
            <a:r>
              <a:rPr lang="sk-SK" dirty="0" err="1" smtClean="0"/>
              <a:t>Rómeo</a:t>
            </a:r>
            <a:r>
              <a:rPr lang="sk-SK" dirty="0" smtClean="0"/>
              <a:t> a Júlia (T), </a:t>
            </a:r>
            <a:r>
              <a:rPr lang="sk-SK" dirty="0" err="1" smtClean="0"/>
              <a:t>Hamlet</a:t>
            </a:r>
            <a:r>
              <a:rPr lang="sk-SK" dirty="0" smtClean="0"/>
              <a:t> (T)</a:t>
            </a:r>
            <a:endParaRPr lang="sk-SK" dirty="0"/>
          </a:p>
        </p:txBody>
      </p:sp>
      <p:pic>
        <p:nvPicPr>
          <p:cNvPr id="28674" name="Picture 2" descr="http://i2.wp.com/listverse.com/wp-content/uploads/2008/07/idesofmar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86200"/>
            <a:ext cx="4606248" cy="2562226"/>
          </a:xfrm>
          <a:prstGeom prst="rect">
            <a:avLst/>
          </a:prstGeom>
          <a:noFill/>
        </p:spPr>
      </p:pic>
      <p:pic>
        <p:nvPicPr>
          <p:cNvPr id="28676" name="Picture 4" descr="http://i0.wp.com/listverse.com/wp-content/uploads/2008/07/790px-henry-fuseli-hamlet-and-his-fathers-ghos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3429000"/>
            <a:ext cx="371221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Slovná Zásoba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Vraví sa, že Shakespeare vymyslel cca 1500 – 3000 nových slov</a:t>
            </a:r>
          </a:p>
          <a:p>
            <a:r>
              <a:rPr lang="sk-SK" dirty="0" smtClean="0"/>
              <a:t>Rád spájal slová</a:t>
            </a:r>
            <a:endParaRPr lang="sk-SK" dirty="0"/>
          </a:p>
        </p:txBody>
      </p:sp>
      <p:pic>
        <p:nvPicPr>
          <p:cNvPr id="17410" name="Picture 2" descr="File:Shakespea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10000"/>
            <a:ext cx="2377440" cy="3048000"/>
          </a:xfrm>
          <a:prstGeom prst="rect">
            <a:avLst/>
          </a:prstGeom>
          <a:noFill/>
        </p:spPr>
      </p:pic>
      <p:sp>
        <p:nvSpPr>
          <p:cNvPr id="17414" name="AutoShape 6" descr="Shakespeare.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7" name="Picture 5" descr="C:\Users\Pocitac\Desktop\Shakespeare_433653_415429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2438400"/>
            <a:ext cx="3259113" cy="4132554"/>
          </a:xfrm>
          <a:prstGeom prst="rect">
            <a:avLst/>
          </a:prstGeom>
          <a:noFill/>
        </p:spPr>
      </p:pic>
      <p:pic>
        <p:nvPicPr>
          <p:cNvPr id="17416" name="Picture 8" descr="http://www.gingersoftware.com/blog/wp-content/uploads/2012/02/Shakespeare_with_pink_glass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152400"/>
            <a:ext cx="2209800" cy="15026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hlinkClick r:id="rId2"/>
              </a:rPr>
              <a:t>http://sk.wikipedia.org/wiki/William_Shakespeare</a:t>
            </a:r>
            <a:endParaRPr lang="sk-SK" dirty="0" smtClean="0"/>
          </a:p>
          <a:p>
            <a:r>
              <a:rPr lang="sk-SK" dirty="0" smtClean="0">
                <a:hlinkClick r:id="rId3"/>
              </a:rPr>
              <a:t>http://en.wikipedia.org/wiki/William_Shakespeare</a:t>
            </a:r>
            <a:endParaRPr lang="sk-SK" dirty="0" smtClean="0"/>
          </a:p>
          <a:p>
            <a:r>
              <a:rPr lang="sk-SK" dirty="0" smtClean="0">
                <a:hlinkClick r:id="rId4"/>
              </a:rPr>
              <a:t>http://www.shakespeare-online.com/biography/wordsinvented.html</a:t>
            </a:r>
            <a:endParaRPr lang="sk-SK" dirty="0" smtClean="0"/>
          </a:p>
          <a:p>
            <a:r>
              <a:rPr lang="sk-SK" dirty="0" smtClean="0">
                <a:hlinkClick r:id="rId5"/>
              </a:rPr>
              <a:t>http://mentalfloss.com/article/48657/20-words-we-owe-william-shakespeare</a:t>
            </a:r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hlinkClick r:id="rId2"/>
              </a:rPr>
              <a:t>http://listverse.com/2008/07/10/top-10-greatest-shakespeare-plays/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346</Words>
  <Application>Microsoft Office PowerPoint</Application>
  <PresentationFormat>Prezentácia na obrazovke (4:3)</PresentationFormat>
  <Paragraphs>44</Paragraphs>
  <Slides>10</Slides>
  <Notes>5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William Shakespeare Životopis</vt:lpstr>
      <vt:lpstr>Základné Info</vt:lpstr>
      <vt:lpstr>Snímka 3</vt:lpstr>
      <vt:lpstr>Shakespeareove hry</vt:lpstr>
      <vt:lpstr>Snímka 5</vt:lpstr>
      <vt:lpstr>Najznámejšie hry</vt:lpstr>
      <vt:lpstr>Slovná Zásoba</vt:lpstr>
      <vt:lpstr>Zdroje</vt:lpstr>
      <vt:lpstr>Snímka 9</vt:lpstr>
      <vt:lpstr>Snímka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Shakespeare Životopis</dc:title>
  <dc:creator>ARELuN</dc:creator>
  <cp:lastModifiedBy>Pocitac</cp:lastModifiedBy>
  <cp:revision>5</cp:revision>
  <dcterms:created xsi:type="dcterms:W3CDTF">2013-05-01T07:37:21Z</dcterms:created>
  <dcterms:modified xsi:type="dcterms:W3CDTF">2013-05-01T17:44:45Z</dcterms:modified>
</cp:coreProperties>
</file>