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77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28. 5. 2015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Caves in Slovakia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                                                 </a:t>
            </a:r>
            <a:r>
              <a:rPr lang="en-GB" sz="2400" dirty="0" smtClean="0">
                <a:solidFill>
                  <a:schemeClr val="tx1"/>
                </a:solidFill>
              </a:rPr>
              <a:t>Michal </a:t>
            </a:r>
            <a:r>
              <a:rPr lang="en-GB" sz="2400" dirty="0" err="1" smtClean="0">
                <a:solidFill>
                  <a:schemeClr val="tx1"/>
                </a:solidFill>
              </a:rPr>
              <a:t>Čirip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Belianska</a:t>
            </a:r>
            <a:r>
              <a:rPr lang="en-GB" dirty="0" smtClean="0"/>
              <a:t> cave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600200"/>
            <a:ext cx="518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Open Sans"/>
              </a:rPr>
              <a:t>only one accessible to </a:t>
            </a:r>
            <a:r>
              <a:rPr lang="en-US" dirty="0" smtClean="0">
                <a:latin typeface="Open Sans"/>
              </a:rPr>
              <a:t>public </a:t>
            </a:r>
            <a:r>
              <a:rPr lang="en-US" dirty="0" smtClean="0">
                <a:latin typeface="Open Sans"/>
              </a:rPr>
              <a:t>in the </a:t>
            </a:r>
            <a:r>
              <a:rPr lang="en-US" dirty="0" err="1" smtClean="0">
                <a:latin typeface="Open Sans"/>
              </a:rPr>
              <a:t>Tatras</a:t>
            </a:r>
            <a:endParaRPr lang="sk-SK" dirty="0" smtClean="0">
              <a:latin typeface="Open Sans"/>
            </a:endParaRPr>
          </a:p>
          <a:p>
            <a:r>
              <a:rPr lang="sk-SK" dirty="0" smtClean="0">
                <a:latin typeface="Open Sans"/>
              </a:rPr>
              <a:t>t</a:t>
            </a:r>
            <a:r>
              <a:rPr lang="en-US" dirty="0" smtClean="0">
                <a:latin typeface="Open Sans"/>
              </a:rPr>
              <a:t>he </a:t>
            </a:r>
            <a:r>
              <a:rPr lang="en-US" dirty="0" smtClean="0">
                <a:latin typeface="Open Sans"/>
              </a:rPr>
              <a:t>cave entrance is at </a:t>
            </a:r>
            <a:r>
              <a:rPr lang="sk-SK" dirty="0" smtClean="0">
                <a:latin typeface="Open Sans"/>
              </a:rPr>
              <a:t> </a:t>
            </a:r>
            <a:r>
              <a:rPr lang="en-US" dirty="0" smtClean="0">
                <a:latin typeface="Open Sans"/>
              </a:rPr>
              <a:t>an </a:t>
            </a:r>
            <a:r>
              <a:rPr lang="en-US" dirty="0" smtClean="0">
                <a:latin typeface="Open Sans"/>
              </a:rPr>
              <a:t>altitude of 890 </a:t>
            </a:r>
            <a:r>
              <a:rPr lang="en-GB" dirty="0" smtClean="0">
                <a:latin typeface="Open Sans"/>
              </a:rPr>
              <a:t>metres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smtClean="0">
                <a:latin typeface="Open Sans"/>
              </a:rPr>
              <a:t>above sea </a:t>
            </a:r>
            <a:r>
              <a:rPr lang="en-US" dirty="0" smtClean="0">
                <a:latin typeface="Open Sans"/>
              </a:rPr>
              <a:t>level</a:t>
            </a:r>
            <a:endParaRPr lang="sk-SK" dirty="0" smtClean="0">
              <a:latin typeface="Open Sans"/>
            </a:endParaRPr>
          </a:p>
          <a:p>
            <a:r>
              <a:rPr lang="sk-SK" dirty="0" smtClean="0">
                <a:latin typeface="Open Sans"/>
              </a:rPr>
              <a:t>c</a:t>
            </a:r>
            <a:r>
              <a:rPr lang="en-US" dirty="0" err="1" smtClean="0">
                <a:latin typeface="Open Sans"/>
              </a:rPr>
              <a:t>ave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smtClean="0">
                <a:latin typeface="Open Sans"/>
              </a:rPr>
              <a:t>was lighted </a:t>
            </a:r>
            <a:r>
              <a:rPr lang="en-US" dirty="0" smtClean="0">
                <a:latin typeface="Open Sans"/>
              </a:rPr>
              <a:t>in 1896</a:t>
            </a:r>
            <a:endParaRPr lang="sk-SK" dirty="0" smtClean="0">
              <a:latin typeface="Open Sans"/>
            </a:endParaRPr>
          </a:p>
          <a:p>
            <a:r>
              <a:rPr lang="sk-SK" dirty="0" smtClean="0">
                <a:latin typeface="Open Sans"/>
              </a:rPr>
              <a:t>s</a:t>
            </a:r>
            <a:r>
              <a:rPr lang="en-US" dirty="0" smtClean="0">
                <a:latin typeface="Open Sans"/>
              </a:rPr>
              <a:t>inter</a:t>
            </a:r>
            <a:r>
              <a:rPr lang="sk-SK" dirty="0" smtClean="0">
                <a:latin typeface="Open Sans"/>
              </a:rPr>
              <a:t> </a:t>
            </a:r>
            <a:r>
              <a:rPr lang="en-US" dirty="0" smtClean="0">
                <a:latin typeface="Open Sans"/>
              </a:rPr>
              <a:t>waterfalls,</a:t>
            </a:r>
            <a:r>
              <a:rPr lang="sk-SK" dirty="0" smtClean="0">
                <a:latin typeface="Open Sans"/>
              </a:rPr>
              <a:t> </a:t>
            </a:r>
            <a:r>
              <a:rPr lang="en-US" dirty="0" smtClean="0">
                <a:latin typeface="Open Sans"/>
              </a:rPr>
              <a:t>stalagmites</a:t>
            </a:r>
            <a:r>
              <a:rPr lang="sk-SK" dirty="0" smtClean="0">
                <a:latin typeface="Open Sans"/>
              </a:rPr>
              <a:t>, </a:t>
            </a:r>
            <a:r>
              <a:rPr lang="en-US" dirty="0" smtClean="0">
                <a:latin typeface="Open Sans"/>
              </a:rPr>
              <a:t>little</a:t>
            </a:r>
            <a:r>
              <a:rPr lang="en-US" dirty="0" smtClean="0">
                <a:latin typeface="Open Sans"/>
              </a:rPr>
              <a:t> </a:t>
            </a:r>
            <a:r>
              <a:rPr lang="en-US" dirty="0" smtClean="0">
                <a:latin typeface="Open Sans"/>
              </a:rPr>
              <a:t>lakes</a:t>
            </a:r>
            <a:r>
              <a:rPr lang="sk-SK" dirty="0" smtClean="0">
                <a:latin typeface="Open Sans"/>
              </a:rPr>
              <a:t>, </a:t>
            </a:r>
            <a:r>
              <a:rPr lang="sk-SK" dirty="0" err="1" smtClean="0">
                <a:latin typeface="Open Sans"/>
              </a:rPr>
              <a:t>Music</a:t>
            </a:r>
            <a:r>
              <a:rPr lang="sk-SK" dirty="0" smtClean="0">
                <a:latin typeface="Open Sans"/>
              </a:rPr>
              <a:t> </a:t>
            </a:r>
            <a:r>
              <a:rPr lang="sk-SK" dirty="0" err="1" smtClean="0">
                <a:latin typeface="Open Sans"/>
              </a:rPr>
              <a:t>Hall</a:t>
            </a:r>
            <a:endParaRPr lang="sk-SK" dirty="0" smtClean="0">
              <a:latin typeface="Open Sans"/>
            </a:endParaRPr>
          </a:p>
        </p:txBody>
      </p:sp>
      <p:pic>
        <p:nvPicPr>
          <p:cNvPr id="4" name="Obrázok 3" descr="csm_BELIANSKA_03_07_4f2b61b1f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447800"/>
            <a:ext cx="3886200" cy="2649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Demänovská </a:t>
            </a:r>
            <a:r>
              <a:rPr lang="sk-SK" dirty="0" err="1" smtClean="0"/>
              <a:t>ice</a:t>
            </a:r>
            <a:r>
              <a:rPr lang="sk-SK" dirty="0" smtClean="0"/>
              <a:t> </a:t>
            </a:r>
            <a:r>
              <a:rPr lang="sk-SK" dirty="0" err="1" smtClean="0"/>
              <a:t>cave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600200"/>
            <a:ext cx="48006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>
                <a:latin typeface="Open Sans"/>
              </a:rPr>
              <a:t>in </a:t>
            </a:r>
            <a:r>
              <a:rPr lang="sk-SK" dirty="0" err="1" smtClean="0">
                <a:latin typeface="Open Sans"/>
              </a:rPr>
              <a:t>the</a:t>
            </a:r>
            <a:r>
              <a:rPr lang="sk-SK" dirty="0" smtClean="0">
                <a:latin typeface="Open Sans"/>
              </a:rPr>
              <a:t> Demänovská </a:t>
            </a:r>
            <a:r>
              <a:rPr lang="sk-SK" dirty="0" err="1" smtClean="0">
                <a:latin typeface="Open Sans"/>
              </a:rPr>
              <a:t>valley</a:t>
            </a:r>
            <a:endParaRPr lang="sk-SK" dirty="0" smtClean="0">
              <a:latin typeface="Open Sans"/>
            </a:endParaRPr>
          </a:p>
          <a:p>
            <a:r>
              <a:rPr lang="sk-SK" dirty="0" err="1" smtClean="0">
                <a:latin typeface="Open Sans"/>
              </a:rPr>
              <a:t>second</a:t>
            </a:r>
            <a:r>
              <a:rPr lang="sk-SK" dirty="0" smtClean="0">
                <a:latin typeface="Open Sans"/>
              </a:rPr>
              <a:t> </a:t>
            </a:r>
            <a:r>
              <a:rPr lang="sk-SK" dirty="0" err="1" smtClean="0">
                <a:latin typeface="Open Sans"/>
              </a:rPr>
              <a:t>largest</a:t>
            </a:r>
            <a:r>
              <a:rPr lang="sk-SK" dirty="0" smtClean="0">
                <a:latin typeface="Open Sans"/>
              </a:rPr>
              <a:t> </a:t>
            </a:r>
            <a:r>
              <a:rPr lang="sk-SK" dirty="0" err="1" smtClean="0">
                <a:latin typeface="Open Sans"/>
              </a:rPr>
              <a:t>ice</a:t>
            </a:r>
            <a:r>
              <a:rPr lang="sk-SK" dirty="0" smtClean="0">
                <a:latin typeface="Open Sans"/>
              </a:rPr>
              <a:t> </a:t>
            </a:r>
            <a:r>
              <a:rPr lang="sk-SK" dirty="0" err="1" smtClean="0">
                <a:latin typeface="Open Sans"/>
              </a:rPr>
              <a:t>cave</a:t>
            </a:r>
            <a:r>
              <a:rPr lang="sk-SK" dirty="0" smtClean="0">
                <a:latin typeface="Open Sans"/>
              </a:rPr>
              <a:t> </a:t>
            </a:r>
            <a:r>
              <a:rPr lang="sk-SK" dirty="0" smtClean="0">
                <a:latin typeface="Open Sans"/>
              </a:rPr>
              <a:t>in Slovakia</a:t>
            </a:r>
          </a:p>
          <a:p>
            <a:r>
              <a:rPr lang="en-US" dirty="0" smtClean="0">
                <a:latin typeface="Open Sans"/>
              </a:rPr>
              <a:t>known </a:t>
            </a:r>
            <a:r>
              <a:rPr lang="en-US" dirty="0" smtClean="0">
                <a:latin typeface="Open Sans"/>
              </a:rPr>
              <a:t>since the Middle </a:t>
            </a:r>
            <a:r>
              <a:rPr lang="en-US" dirty="0" smtClean="0">
                <a:latin typeface="Open Sans"/>
              </a:rPr>
              <a:t>Ages</a:t>
            </a:r>
            <a:r>
              <a:rPr lang="sk-SK" dirty="0" smtClean="0">
                <a:latin typeface="Open Sans"/>
              </a:rPr>
              <a:t>, </a:t>
            </a:r>
            <a:r>
              <a:rPr lang="en-US" dirty="0" smtClean="0">
                <a:latin typeface="Open Sans"/>
              </a:rPr>
              <a:t>first </a:t>
            </a:r>
            <a:r>
              <a:rPr lang="en-US" dirty="0" smtClean="0">
                <a:latin typeface="Open Sans"/>
              </a:rPr>
              <a:t>reference </a:t>
            </a:r>
            <a:r>
              <a:rPr lang="en-US" dirty="0" smtClean="0">
                <a:latin typeface="Open Sans"/>
              </a:rPr>
              <a:t>to</a:t>
            </a:r>
            <a:r>
              <a:rPr lang="sk-SK" dirty="0" smtClean="0">
                <a:latin typeface="Open Sans"/>
              </a:rPr>
              <a:t> </a:t>
            </a:r>
            <a:r>
              <a:rPr lang="en-US" dirty="0" smtClean="0">
                <a:latin typeface="Open Sans"/>
              </a:rPr>
              <a:t> </a:t>
            </a:r>
            <a:r>
              <a:rPr lang="sk-SK" dirty="0" smtClean="0">
                <a:latin typeface="Open Sans"/>
              </a:rPr>
              <a:t>  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smtClean="0">
                <a:latin typeface="Open Sans"/>
              </a:rPr>
              <a:t>it is from </a:t>
            </a:r>
            <a:r>
              <a:rPr lang="en-US" dirty="0" smtClean="0">
                <a:latin typeface="Open Sans"/>
              </a:rPr>
              <a:t>1299</a:t>
            </a:r>
            <a:endParaRPr lang="sk-SK" dirty="0" smtClean="0">
              <a:latin typeface="Open Sans"/>
            </a:endParaRPr>
          </a:p>
          <a:p>
            <a:r>
              <a:rPr lang="en-US" dirty="0" smtClean="0">
                <a:latin typeface="Open Sans"/>
              </a:rPr>
              <a:t>four </a:t>
            </a:r>
            <a:r>
              <a:rPr lang="en-US" dirty="0" smtClean="0">
                <a:latin typeface="Open Sans"/>
              </a:rPr>
              <a:t>floors with a total length of 2.5 </a:t>
            </a:r>
            <a:r>
              <a:rPr lang="en-US" dirty="0" smtClean="0">
                <a:latin typeface="Open Sans"/>
              </a:rPr>
              <a:t>km</a:t>
            </a:r>
            <a:r>
              <a:rPr lang="en-US" dirty="0" smtClean="0">
                <a:latin typeface="Open Sans"/>
              </a:rPr>
              <a:t> </a:t>
            </a:r>
            <a:endParaRPr lang="sk-SK" dirty="0" smtClean="0">
              <a:latin typeface="Open Sans"/>
            </a:endParaRPr>
          </a:p>
          <a:p>
            <a:r>
              <a:rPr lang="en-US" dirty="0" smtClean="0">
                <a:latin typeface="Open Sans"/>
              </a:rPr>
              <a:t>it </a:t>
            </a:r>
            <a:r>
              <a:rPr lang="en-US" dirty="0" smtClean="0">
                <a:latin typeface="Open Sans"/>
              </a:rPr>
              <a:t>was </a:t>
            </a:r>
            <a:r>
              <a:rPr lang="en-US" dirty="0" smtClean="0">
                <a:latin typeface="Open Sans"/>
              </a:rPr>
              <a:t>called </a:t>
            </a:r>
            <a:r>
              <a:rPr lang="en-US" dirty="0" smtClean="0">
                <a:latin typeface="Open Sans"/>
              </a:rPr>
              <a:t>the Dragon Cave</a:t>
            </a:r>
            <a:endParaRPr lang="sk-SK" dirty="0"/>
          </a:p>
        </p:txBody>
      </p:sp>
      <p:pic>
        <p:nvPicPr>
          <p:cNvPr id="4" name="Obrázok 3" descr="csm_DLJ%2012_09_c1d865c5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514600"/>
            <a:ext cx="4343400" cy="2897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Dobšinská </a:t>
            </a:r>
            <a:r>
              <a:rPr lang="sk-SK" dirty="0" err="1" smtClean="0"/>
              <a:t>ice</a:t>
            </a:r>
            <a:r>
              <a:rPr lang="sk-SK" dirty="0" smtClean="0"/>
              <a:t> </a:t>
            </a:r>
            <a:r>
              <a:rPr lang="sk-SK" dirty="0" err="1" smtClean="0"/>
              <a:t>cave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>
                <a:latin typeface="Open Sans"/>
              </a:rPr>
              <a:t>in </a:t>
            </a:r>
            <a:r>
              <a:rPr lang="sk-SK" dirty="0" err="1" smtClean="0">
                <a:latin typeface="Open Sans"/>
              </a:rPr>
              <a:t>the</a:t>
            </a:r>
            <a:r>
              <a:rPr lang="sk-SK" dirty="0" smtClean="0">
                <a:latin typeface="Open Sans"/>
              </a:rPr>
              <a:t> Slovak </a:t>
            </a:r>
            <a:r>
              <a:rPr lang="sk-SK" dirty="0" err="1" smtClean="0">
                <a:latin typeface="Open Sans"/>
              </a:rPr>
              <a:t>Paradise</a:t>
            </a:r>
            <a:r>
              <a:rPr lang="sk-SK" dirty="0" smtClean="0">
                <a:latin typeface="Open Sans"/>
              </a:rPr>
              <a:t>, </a:t>
            </a:r>
            <a:r>
              <a:rPr lang="en-US" dirty="0" smtClean="0">
                <a:latin typeface="Open Sans"/>
              </a:rPr>
              <a:t>one </a:t>
            </a:r>
            <a:r>
              <a:rPr lang="en-US" dirty="0" smtClean="0">
                <a:latin typeface="Open Sans"/>
              </a:rPr>
              <a:t>of the largest ice caves in </a:t>
            </a:r>
            <a:r>
              <a:rPr lang="en-US" dirty="0" smtClean="0">
                <a:latin typeface="Open Sans"/>
              </a:rPr>
              <a:t>Europe</a:t>
            </a:r>
            <a:endParaRPr lang="sk-SK" dirty="0" smtClean="0">
              <a:latin typeface="Open Sans"/>
            </a:endParaRPr>
          </a:p>
          <a:p>
            <a:r>
              <a:rPr lang="en-GB" dirty="0" smtClean="0">
                <a:latin typeface="Open Sans"/>
              </a:rPr>
              <a:t>entrance</a:t>
            </a:r>
            <a:r>
              <a:rPr lang="sk-SK" dirty="0" smtClean="0">
                <a:latin typeface="Open Sans"/>
              </a:rPr>
              <a:t> </a:t>
            </a:r>
            <a:r>
              <a:rPr lang="en-GB" dirty="0" smtClean="0">
                <a:latin typeface="Open Sans"/>
              </a:rPr>
              <a:t>is in 971m</a:t>
            </a:r>
          </a:p>
          <a:p>
            <a:r>
              <a:rPr lang="en-US" dirty="0" smtClean="0">
                <a:latin typeface="Open Sans"/>
              </a:rPr>
              <a:t>1,232 </a:t>
            </a:r>
            <a:r>
              <a:rPr lang="en-US" dirty="0" smtClean="0">
                <a:latin typeface="Open Sans"/>
              </a:rPr>
              <a:t>m </a:t>
            </a:r>
            <a:r>
              <a:rPr lang="en-US" dirty="0" smtClean="0">
                <a:latin typeface="Open Sans"/>
              </a:rPr>
              <a:t>long, </a:t>
            </a:r>
            <a:r>
              <a:rPr lang="en-US" dirty="0" smtClean="0">
                <a:latin typeface="Open Sans"/>
              </a:rPr>
              <a:t>112 m </a:t>
            </a:r>
            <a:r>
              <a:rPr lang="en-US" dirty="0" smtClean="0">
                <a:latin typeface="Open Sans"/>
              </a:rPr>
              <a:t>deep, 26m deep ice in the Grand Hall </a:t>
            </a:r>
            <a:r>
              <a:rPr lang="en-US" dirty="0" smtClean="0">
                <a:latin typeface="Open Sans"/>
              </a:rPr>
              <a:t> </a:t>
            </a:r>
            <a:endParaRPr lang="en-US" dirty="0" smtClean="0">
              <a:latin typeface="Open Sans"/>
            </a:endParaRPr>
          </a:p>
          <a:p>
            <a:r>
              <a:rPr lang="en-US" dirty="0" err="1" smtClean="0">
                <a:latin typeface="Open Sans"/>
              </a:rPr>
              <a:t>bulgarian</a:t>
            </a:r>
            <a:r>
              <a:rPr lang="en-US" dirty="0" smtClean="0">
                <a:latin typeface="Open Sans"/>
              </a:rPr>
              <a:t> </a:t>
            </a:r>
            <a:r>
              <a:rPr lang="en-US" dirty="0" smtClean="0">
                <a:latin typeface="Open Sans"/>
              </a:rPr>
              <a:t>Tsar and the King of Serbia visited </a:t>
            </a:r>
            <a:r>
              <a:rPr lang="en-US" dirty="0" smtClean="0">
                <a:latin typeface="Open Sans"/>
              </a:rPr>
              <a:t>it in </a:t>
            </a:r>
            <a:r>
              <a:rPr lang="en-US" dirty="0" smtClean="0">
                <a:latin typeface="Open Sans"/>
              </a:rPr>
              <a:t>1890</a:t>
            </a:r>
            <a:endParaRPr lang="en-GB" dirty="0">
              <a:latin typeface="Open Sans"/>
            </a:endParaRPr>
          </a:p>
        </p:txBody>
      </p:sp>
      <p:pic>
        <p:nvPicPr>
          <p:cNvPr id="4" name="Obrázok 3" descr="csm_Dobsinska%206_09_53bd28dc3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76400"/>
            <a:ext cx="4568792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Domica </a:t>
            </a:r>
            <a:r>
              <a:rPr lang="sk-SK" dirty="0" err="1" smtClean="0"/>
              <a:t>cave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Open Sans"/>
              </a:rPr>
              <a:t>in the Slovak </a:t>
            </a:r>
            <a:r>
              <a:rPr lang="en-US" dirty="0" err="1" smtClean="0">
                <a:latin typeface="Open Sans"/>
              </a:rPr>
              <a:t>karst</a:t>
            </a:r>
            <a:endParaRPr lang="en-US" dirty="0" smtClean="0">
              <a:latin typeface="Open Sans"/>
            </a:endParaRPr>
          </a:p>
          <a:p>
            <a:r>
              <a:rPr lang="en-US" dirty="0" smtClean="0">
                <a:latin typeface="Open Sans"/>
              </a:rPr>
              <a:t>cave </a:t>
            </a:r>
            <a:r>
              <a:rPr lang="en-US" dirty="0" smtClean="0">
                <a:latin typeface="Open Sans"/>
              </a:rPr>
              <a:t>offers </a:t>
            </a:r>
            <a:r>
              <a:rPr lang="en-US" dirty="0" smtClean="0">
                <a:latin typeface="Open Sans"/>
              </a:rPr>
              <a:t>boat </a:t>
            </a:r>
            <a:r>
              <a:rPr lang="en-US" dirty="0" smtClean="0">
                <a:latin typeface="Open Sans"/>
              </a:rPr>
              <a:t>trip on </a:t>
            </a:r>
            <a:r>
              <a:rPr lang="en-US" dirty="0" smtClean="0">
                <a:latin typeface="Open Sans"/>
              </a:rPr>
              <a:t>underground river Styx</a:t>
            </a:r>
          </a:p>
          <a:p>
            <a:r>
              <a:rPr lang="en-US" dirty="0" smtClean="0">
                <a:latin typeface="Open Sans"/>
              </a:rPr>
              <a:t>cascaded </a:t>
            </a:r>
            <a:r>
              <a:rPr lang="en-US" dirty="0" smtClean="0">
                <a:latin typeface="Open Sans"/>
              </a:rPr>
              <a:t>lakes called the Roman </a:t>
            </a:r>
            <a:r>
              <a:rPr lang="en-US" dirty="0" smtClean="0">
                <a:latin typeface="Open Sans"/>
              </a:rPr>
              <a:t>Baths</a:t>
            </a:r>
          </a:p>
          <a:p>
            <a:r>
              <a:rPr lang="en-US" dirty="0" smtClean="0">
                <a:latin typeface="Open Sans"/>
              </a:rPr>
              <a:t>S</a:t>
            </a:r>
            <a:r>
              <a:rPr lang="sk-SK" dirty="0" smtClean="0">
                <a:latin typeface="Open Sans"/>
              </a:rPr>
              <a:t>alt </a:t>
            </a:r>
            <a:r>
              <a:rPr lang="sk-SK" dirty="0" err="1" smtClean="0">
                <a:latin typeface="Open Sans"/>
              </a:rPr>
              <a:t>above</a:t>
            </a:r>
            <a:r>
              <a:rPr lang="sk-SK" dirty="0" smtClean="0">
                <a:latin typeface="Open Sans"/>
              </a:rPr>
              <a:t> </a:t>
            </a:r>
            <a:r>
              <a:rPr lang="sk-SK" dirty="0" err="1" smtClean="0">
                <a:latin typeface="Open Sans"/>
              </a:rPr>
              <a:t>Gold</a:t>
            </a:r>
            <a:endParaRPr lang="en-US" dirty="0" smtClean="0">
              <a:latin typeface="Open Sans"/>
            </a:endParaRPr>
          </a:p>
          <a:p>
            <a:r>
              <a:rPr lang="en-US" dirty="0" smtClean="0">
                <a:latin typeface="Open Sans"/>
              </a:rPr>
              <a:t>the </a:t>
            </a:r>
            <a:r>
              <a:rPr lang="en-US" dirty="0" smtClean="0">
                <a:latin typeface="Open Sans"/>
              </a:rPr>
              <a:t>cave is part of the largest cave system </a:t>
            </a:r>
            <a:r>
              <a:rPr lang="en-US" dirty="0" smtClean="0">
                <a:latin typeface="Open Sans"/>
              </a:rPr>
              <a:t>in Hungary with </a:t>
            </a:r>
            <a:r>
              <a:rPr lang="en-US" dirty="0" smtClean="0">
                <a:latin typeface="Open Sans"/>
              </a:rPr>
              <a:t>total length of 25 </a:t>
            </a:r>
            <a:r>
              <a:rPr lang="en-US" dirty="0" smtClean="0">
                <a:latin typeface="Open Sans"/>
              </a:rPr>
              <a:t>km</a:t>
            </a:r>
            <a:endParaRPr lang="sk-SK" dirty="0">
              <a:latin typeface="Open Sans"/>
            </a:endParaRPr>
          </a:p>
        </p:txBody>
      </p:sp>
      <p:pic>
        <p:nvPicPr>
          <p:cNvPr id="4" name="Obrázok 3" descr="csm_DOMICA_14_07_587c2f3ed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828800"/>
            <a:ext cx="4217254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Thanks for your attention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</TotalTime>
  <Words>134</Words>
  <PresentationFormat>Prezentácia na obrazovke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Metro</vt:lpstr>
      <vt:lpstr>Caves in Slovakia</vt:lpstr>
      <vt:lpstr>Belianska cave</vt:lpstr>
      <vt:lpstr>Demänovská ice cave</vt:lpstr>
      <vt:lpstr>Dobšinská ice cave</vt:lpstr>
      <vt:lpstr>Domica cave</vt:lpstr>
      <vt:lpstr>Thanks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Caves in Slovakia</dc:title>
  <cp:lastModifiedBy>Jaroslav</cp:lastModifiedBy>
  <cp:revision>14</cp:revision>
  <dcterms:modified xsi:type="dcterms:W3CDTF">2015-05-28T22:11:14Z</dcterms:modified>
</cp:coreProperties>
</file>