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21. 4. 2015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3048000"/>
            <a:ext cx="7772400" cy="1975104"/>
          </a:xfrm>
        </p:spPr>
        <p:txBody>
          <a:bodyPr/>
          <a:lstStyle/>
          <a:p>
            <a:pPr algn="ctr"/>
            <a:r>
              <a:rPr lang="sk-SK" dirty="0" smtClean="0"/>
              <a:t>Nikola </a:t>
            </a:r>
            <a:r>
              <a:rPr lang="sk-SK" dirty="0" err="1" smtClean="0"/>
              <a:t>Tesla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772400" cy="1508760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                                                     Michal </a:t>
            </a:r>
            <a:r>
              <a:rPr lang="sk-SK" sz="2400" dirty="0" err="1" smtClean="0">
                <a:solidFill>
                  <a:schemeClr val="tx1"/>
                </a:solidFill>
              </a:rPr>
              <a:t>Čirip</a:t>
            </a:r>
            <a:r>
              <a:rPr lang="sk-SK" sz="2400" dirty="0" smtClean="0">
                <a:solidFill>
                  <a:schemeClr val="tx1"/>
                </a:solidFill>
              </a:rPr>
              <a:t> VII.OA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fakty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sk-SK" dirty="0" smtClean="0"/>
              <a:t>Srbský fyzik (*</a:t>
            </a:r>
            <a:r>
              <a:rPr lang="sk-SK" dirty="0" smtClean="0"/>
              <a:t> 10. </a:t>
            </a:r>
            <a:r>
              <a:rPr lang="sk-SK" dirty="0" smtClean="0"/>
              <a:t>7.</a:t>
            </a:r>
            <a:r>
              <a:rPr lang="sk-SK" dirty="0" smtClean="0"/>
              <a:t> </a:t>
            </a:r>
            <a:r>
              <a:rPr lang="sk-SK" dirty="0" smtClean="0"/>
              <a:t>1856 †</a:t>
            </a:r>
            <a:r>
              <a:rPr lang="sk-SK" dirty="0" smtClean="0"/>
              <a:t> 7. </a:t>
            </a:r>
            <a:r>
              <a:rPr lang="sk-SK" dirty="0" smtClean="0"/>
              <a:t>1.</a:t>
            </a:r>
            <a:r>
              <a:rPr lang="sk-SK" dirty="0" smtClean="0"/>
              <a:t> </a:t>
            </a:r>
            <a:r>
              <a:rPr lang="sk-SK" dirty="0" smtClean="0"/>
              <a:t>1943)</a:t>
            </a:r>
          </a:p>
          <a:p>
            <a:r>
              <a:rPr lang="sk-SK" dirty="0" smtClean="0"/>
              <a:t>Vynašiel rádio, motor na striedavý prúd, výbojkové žiarovky</a:t>
            </a:r>
          </a:p>
          <a:p>
            <a:r>
              <a:rPr lang="sk-SK" dirty="0" smtClean="0"/>
              <a:t>Jeho </a:t>
            </a:r>
            <a:r>
              <a:rPr lang="sk-SK" dirty="0" smtClean="0"/>
              <a:t>cieľom </a:t>
            </a:r>
            <a:r>
              <a:rPr lang="sk-SK" dirty="0" smtClean="0"/>
              <a:t>bol bezdrôtový prenos </a:t>
            </a:r>
            <a:r>
              <a:rPr lang="sk-SK" dirty="0" smtClean="0"/>
              <a:t>elektrického prúdu</a:t>
            </a:r>
          </a:p>
          <a:p>
            <a:endParaRPr lang="sk-SK" dirty="0" smtClean="0">
              <a:solidFill>
                <a:srgbClr val="252525"/>
              </a:solidFill>
            </a:endParaRPr>
          </a:p>
          <a:p>
            <a:endParaRPr lang="sk-SK" dirty="0"/>
          </a:p>
        </p:txBody>
      </p:sp>
      <p:pic>
        <p:nvPicPr>
          <p:cNvPr id="4" name="Obrázok 3" descr="tes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953000"/>
            <a:ext cx="2762250" cy="1657350"/>
          </a:xfrm>
          <a:prstGeom prst="rect">
            <a:avLst/>
          </a:prstGeom>
        </p:spPr>
      </p:pic>
      <p:pic>
        <p:nvPicPr>
          <p:cNvPr id="5" name="Obrázok 4" descr="elektromo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990600"/>
            <a:ext cx="1828800" cy="1828800"/>
          </a:xfrm>
          <a:prstGeom prst="rect">
            <a:avLst/>
          </a:prstGeom>
        </p:spPr>
      </p:pic>
      <p:pic>
        <p:nvPicPr>
          <p:cNvPr id="6" name="Obrázok 5" descr="oblukova lamp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3048000"/>
            <a:ext cx="2183750" cy="1481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Elektromotor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sk-SK" dirty="0" smtClean="0"/>
              <a:t>Rotor je tvorený magnetom</a:t>
            </a:r>
          </a:p>
          <a:p>
            <a:r>
              <a:rPr lang="sk-SK" dirty="0" smtClean="0"/>
              <a:t>Stator obsahuje viacero elektromagnetov</a:t>
            </a:r>
          </a:p>
          <a:p>
            <a:r>
              <a:rPr lang="sk-SK" dirty="0" smtClean="0"/>
              <a:t>Synchrónny, asynchrónny (kotva nakrátko)</a:t>
            </a:r>
            <a:endParaRPr lang="sk-SK" dirty="0"/>
          </a:p>
        </p:txBody>
      </p:sp>
      <p:pic>
        <p:nvPicPr>
          <p:cNvPr id="4" name="Obrázok 3" descr="elektromo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524000"/>
            <a:ext cx="1828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Vojna prúdov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62000" y="1524000"/>
            <a:ext cx="7239000" cy="4525963"/>
          </a:xfrm>
        </p:spPr>
        <p:txBody>
          <a:bodyPr/>
          <a:lstStyle/>
          <a:p>
            <a:r>
              <a:rPr lang="sk-SK" dirty="0" err="1" smtClean="0"/>
              <a:t>Tesla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Edison</a:t>
            </a:r>
            <a:endParaRPr lang="sk-SK" dirty="0" smtClean="0"/>
          </a:p>
          <a:p>
            <a:r>
              <a:rPr lang="en-US" dirty="0" smtClean="0"/>
              <a:t>Tesla </a:t>
            </a:r>
            <a:r>
              <a:rPr lang="en-US" dirty="0" err="1" smtClean="0"/>
              <a:t>vyhral</a:t>
            </a:r>
            <a:r>
              <a:rPr lang="sk-SK" dirty="0" smtClean="0"/>
              <a:t> - </a:t>
            </a:r>
            <a:r>
              <a:rPr lang="sk-SK" dirty="0" err="1" smtClean="0"/>
              <a:t>Westinghouse</a:t>
            </a:r>
            <a:r>
              <a:rPr lang="sk-SK" dirty="0" smtClean="0"/>
              <a:t> </a:t>
            </a:r>
            <a:r>
              <a:rPr lang="sk-SK" dirty="0" err="1" smtClean="0"/>
              <a:t>Electric</a:t>
            </a:r>
            <a:r>
              <a:rPr lang="sk-SK" dirty="0" smtClean="0"/>
              <a:t> </a:t>
            </a:r>
            <a:r>
              <a:rPr lang="sk-SK" dirty="0" err="1" smtClean="0"/>
              <a:t>Corporation</a:t>
            </a:r>
            <a:r>
              <a:rPr lang="sk-SK" dirty="0" smtClean="0"/>
              <a:t> </a:t>
            </a:r>
          </a:p>
          <a:p>
            <a:r>
              <a:rPr lang="sk-SK" dirty="0" err="1" smtClean="0"/>
              <a:t>Edison</a:t>
            </a:r>
            <a:r>
              <a:rPr lang="sk-SK" dirty="0" smtClean="0"/>
              <a:t> </a:t>
            </a:r>
            <a:r>
              <a:rPr lang="sk-SK" dirty="0" smtClean="0"/>
              <a:t>mu zakázal použiť svoje </a:t>
            </a:r>
            <a:r>
              <a:rPr lang="sk-SK" dirty="0" smtClean="0"/>
              <a:t>žiarovky</a:t>
            </a:r>
            <a:endParaRPr lang="sk-SK" dirty="0" smtClean="0"/>
          </a:p>
          <a:p>
            <a:r>
              <a:rPr lang="sk-SK" dirty="0" err="1" smtClean="0"/>
              <a:t>Tesla</a:t>
            </a:r>
            <a:r>
              <a:rPr lang="sk-SK" dirty="0" smtClean="0"/>
              <a:t> vytvoril </a:t>
            </a:r>
            <a:r>
              <a:rPr lang="sk-SK" dirty="0" err="1" smtClean="0"/>
              <a:t>vlasný</a:t>
            </a:r>
            <a:r>
              <a:rPr lang="sk-SK" dirty="0" smtClean="0"/>
              <a:t> typ</a:t>
            </a:r>
            <a:endParaRPr lang="en-US" dirty="0" smtClean="0"/>
          </a:p>
          <a:p>
            <a:endParaRPr lang="sk-SK" dirty="0"/>
          </a:p>
        </p:txBody>
      </p:sp>
      <p:pic>
        <p:nvPicPr>
          <p:cNvPr id="4" name="Obrázok 3" descr="vybojkova ziarov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886200"/>
            <a:ext cx="2743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Bezdrôtový prenos energie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sk-SK" dirty="0" err="1" smtClean="0"/>
              <a:t>Teslova</a:t>
            </a:r>
            <a:r>
              <a:rPr lang="sk-SK" dirty="0" smtClean="0"/>
              <a:t> cievka</a:t>
            </a:r>
          </a:p>
          <a:p>
            <a:r>
              <a:rPr lang="sk-SK" i="1" dirty="0" err="1" smtClean="0"/>
              <a:t>Wardenclyffeska</a:t>
            </a:r>
            <a:r>
              <a:rPr lang="sk-SK" i="1" dirty="0" smtClean="0"/>
              <a:t> veža – J. P. </a:t>
            </a:r>
            <a:r>
              <a:rPr lang="sk-SK" i="1" dirty="0" err="1" smtClean="0"/>
              <a:t>Morgan</a:t>
            </a:r>
            <a:r>
              <a:rPr lang="sk-SK" i="1" dirty="0" smtClean="0"/>
              <a:t> </a:t>
            </a:r>
          </a:p>
          <a:p>
            <a:r>
              <a:rPr lang="sk-SK" i="1" dirty="0" smtClean="0"/>
              <a:t>projekt ukončený – nedostatok financií</a:t>
            </a:r>
            <a:endParaRPr lang="sk-SK" i="1" dirty="0" smtClean="0"/>
          </a:p>
        </p:txBody>
      </p:sp>
      <p:pic>
        <p:nvPicPr>
          <p:cNvPr id="4" name="Obrázok 3" descr="wardenclyffe_tow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752600"/>
            <a:ext cx="3019425" cy="3264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vynálezy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r>
              <a:rPr lang="sk-SK" smtClean="0"/>
              <a:t>Lúče </a:t>
            </a:r>
            <a:r>
              <a:rPr lang="sk-SK" dirty="0" smtClean="0"/>
              <a:t>smrti(</a:t>
            </a:r>
            <a:r>
              <a:rPr lang="sk-SK" dirty="0" err="1" smtClean="0"/>
              <a:t>teleforce</a:t>
            </a:r>
            <a:r>
              <a:rPr lang="sk-SK" dirty="0" smtClean="0"/>
              <a:t>), </a:t>
            </a:r>
            <a:r>
              <a:rPr lang="sk-SK" dirty="0" err="1" smtClean="0"/>
              <a:t>Teslov</a:t>
            </a:r>
            <a:r>
              <a:rPr lang="sk-SK" dirty="0" smtClean="0"/>
              <a:t> štít – spracované len teoreticky</a:t>
            </a:r>
          </a:p>
          <a:p>
            <a:r>
              <a:rPr lang="sk-SK" dirty="0" err="1" smtClean="0"/>
              <a:t>Teslova</a:t>
            </a:r>
            <a:r>
              <a:rPr lang="sk-SK" dirty="0" smtClean="0"/>
              <a:t> cievka</a:t>
            </a:r>
          </a:p>
          <a:p>
            <a:r>
              <a:rPr lang="sk-SK" dirty="0" err="1" smtClean="0"/>
              <a:t>Teslova</a:t>
            </a:r>
            <a:r>
              <a:rPr lang="sk-SK" dirty="0" smtClean="0"/>
              <a:t> turbína</a:t>
            </a:r>
            <a:endParaRPr lang="sk-SK" dirty="0"/>
          </a:p>
        </p:txBody>
      </p:sp>
      <p:pic>
        <p:nvPicPr>
          <p:cNvPr id="4" name="Obrázok 3" descr="TeslaRotBreakoutTopView1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914400"/>
            <a:ext cx="2437943" cy="1626108"/>
          </a:xfrm>
          <a:prstGeom prst="rect">
            <a:avLst/>
          </a:prstGeom>
        </p:spPr>
      </p:pic>
      <p:pic>
        <p:nvPicPr>
          <p:cNvPr id="6" name="Obrázok 5" descr="tesla-turb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4724400"/>
            <a:ext cx="2855204" cy="1905000"/>
          </a:xfrm>
          <a:prstGeom prst="rect">
            <a:avLst/>
          </a:prstGeom>
        </p:spPr>
      </p:pic>
      <p:pic>
        <p:nvPicPr>
          <p:cNvPr id="7" name="Obrázok 6" descr="teslova ciev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2895600"/>
            <a:ext cx="1684020" cy="1734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214</TotalTime>
  <Words>75</Words>
  <PresentationFormat>Prezentácia na obrazovke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Metro</vt:lpstr>
      <vt:lpstr>Nikola Tesla</vt:lpstr>
      <vt:lpstr>Základné fakty</vt:lpstr>
      <vt:lpstr>Elektromotor</vt:lpstr>
      <vt:lpstr>Vojna prúdov</vt:lpstr>
      <vt:lpstr>Bezdrôtový prenos energie</vt:lpstr>
      <vt:lpstr>Ďalšie vynálezy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Nikola Tesla</dc:title>
  <cp:lastModifiedBy>Jaroslav</cp:lastModifiedBy>
  <cp:revision>17</cp:revision>
  <dcterms:modified xsi:type="dcterms:W3CDTF">2015-04-21T22:54:23Z</dcterms:modified>
</cp:coreProperties>
</file>