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7. 12. 2014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7. 12. 2014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7. 12. 2014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7. 12. 2014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7. 12. 2014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7. 12. 2014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7. 12. 2014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7. 12. 2014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7. 12. 2014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7. 12. 2014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7. 12. 2014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7. 12. 2014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Tis obyčajný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>
                <a:solidFill>
                  <a:schemeClr val="tx1"/>
                </a:solidFill>
              </a:rPr>
              <a:t>                                                                      Michal </a:t>
            </a:r>
            <a:r>
              <a:rPr lang="sk-SK" sz="2000" dirty="0" err="1" smtClean="0">
                <a:solidFill>
                  <a:schemeClr val="tx1"/>
                </a:solidFill>
              </a:rPr>
              <a:t>Čirip</a:t>
            </a:r>
            <a:r>
              <a:rPr lang="sk-SK" sz="2000" dirty="0" smtClean="0">
                <a:solidFill>
                  <a:schemeClr val="tx1"/>
                </a:solidFill>
              </a:rPr>
              <a:t> VII.OA</a:t>
            </a:r>
            <a:endParaRPr lang="sk-SK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754563"/>
          </a:xfrm>
        </p:spPr>
        <p:txBody>
          <a:bodyPr/>
          <a:lstStyle/>
          <a:p>
            <a:r>
              <a:rPr lang="sk-SK" dirty="0" smtClean="0"/>
              <a:t>i</a:t>
            </a:r>
            <a:r>
              <a:rPr lang="sk-SK" dirty="0" smtClean="0"/>
              <a:t>hličnatá drevina</a:t>
            </a:r>
          </a:p>
          <a:p>
            <a:r>
              <a:rPr lang="sk-SK" dirty="0" smtClean="0"/>
              <a:t>Rastie v Európe, S Afrike, Z Ázii</a:t>
            </a:r>
          </a:p>
          <a:p>
            <a:r>
              <a:rPr lang="sk-SK" dirty="0" smtClean="0"/>
              <a:t>dlho žije, nízky vzrast - max. 20m</a:t>
            </a:r>
          </a:p>
          <a:p>
            <a:r>
              <a:rPr lang="sk-SK" dirty="0" smtClean="0"/>
              <a:t>jedovatá je celá rastlina okrem mieška</a:t>
            </a:r>
            <a:endParaRPr lang="sk-SK" dirty="0" smtClean="0"/>
          </a:p>
        </p:txBody>
      </p:sp>
      <p:pic>
        <p:nvPicPr>
          <p:cNvPr id="4" name="Obrázok 3" descr="sqg_373656_or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276600"/>
            <a:ext cx="5048129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Toxíny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t</a:t>
            </a:r>
            <a:r>
              <a:rPr lang="sk-SK" dirty="0" err="1" smtClean="0"/>
              <a:t>axíny</a:t>
            </a:r>
            <a:r>
              <a:rPr lang="sk-SK" dirty="0" smtClean="0"/>
              <a:t> - </a:t>
            </a:r>
            <a:r>
              <a:rPr lang="sk-SK" dirty="0" err="1" smtClean="0"/>
              <a:t>d</a:t>
            </a:r>
            <a:r>
              <a:rPr lang="sk-SK" dirty="0" err="1" smtClean="0"/>
              <a:t>ocetaxel</a:t>
            </a:r>
            <a:r>
              <a:rPr lang="sk-SK" dirty="0" smtClean="0"/>
              <a:t>, </a:t>
            </a:r>
            <a:r>
              <a:rPr lang="sk-SK" dirty="0" err="1" smtClean="0"/>
              <a:t>paclitaxel</a:t>
            </a:r>
            <a:r>
              <a:rPr lang="sk-SK" dirty="0" smtClean="0"/>
              <a:t> (1 až 2%) </a:t>
            </a:r>
          </a:p>
          <a:p>
            <a:r>
              <a:rPr lang="sk-SK" dirty="0" err="1" smtClean="0"/>
              <a:t>prvykrát</a:t>
            </a:r>
            <a:r>
              <a:rPr lang="sk-SK" dirty="0" smtClean="0"/>
              <a:t> izolované v 50. rokoch 19. storočia </a:t>
            </a:r>
            <a:endParaRPr lang="sk-SK" dirty="0"/>
          </a:p>
        </p:txBody>
      </p:sp>
      <p:pic>
        <p:nvPicPr>
          <p:cNvPr id="4" name="Obrázok 3" descr="docetax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971800"/>
            <a:ext cx="4064000" cy="2438400"/>
          </a:xfrm>
          <a:prstGeom prst="rect">
            <a:avLst/>
          </a:prstGeom>
        </p:spPr>
      </p:pic>
      <p:pic>
        <p:nvPicPr>
          <p:cNvPr id="5" name="Obrázok 4" descr="paclitaxel 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2819400"/>
            <a:ext cx="4038599" cy="2732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Tis ako jed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minulosti šťava z ihličia ako jed, aj </a:t>
            </a:r>
            <a:r>
              <a:rPr lang="sk-SK" dirty="0" smtClean="0"/>
              <a:t>do </a:t>
            </a:r>
            <a:r>
              <a:rPr lang="sk-SK" dirty="0" smtClean="0"/>
              <a:t>šípov</a:t>
            </a:r>
          </a:p>
          <a:p>
            <a:r>
              <a:rPr lang="sk-SK" dirty="0" smtClean="0"/>
              <a:t>blokuje iónové kanály pre sodík a vápnik </a:t>
            </a:r>
          </a:p>
          <a:p>
            <a:r>
              <a:rPr lang="sk-SK" dirty="0" smtClean="0"/>
              <a:t>ochromuje srdce </a:t>
            </a:r>
            <a:r>
              <a:rPr lang="sk-SK" dirty="0" smtClean="0"/>
              <a:t>a </a:t>
            </a:r>
            <a:r>
              <a:rPr lang="sk-SK" dirty="0" smtClean="0"/>
              <a:t>sťahuje maternicu</a:t>
            </a:r>
          </a:p>
          <a:p>
            <a:r>
              <a:rPr lang="sk-SK" dirty="0" smtClean="0"/>
              <a:t>j</a:t>
            </a:r>
            <a:r>
              <a:rPr lang="sk-SK" dirty="0" smtClean="0"/>
              <a:t>edovatý aj pre zvieratá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Tis ako liek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</a:t>
            </a:r>
            <a:r>
              <a:rPr lang="sk-SK" dirty="0" smtClean="0"/>
              <a:t>ddávna proti črevným parazitom, po uhryznutí besným zvieraťom, hadom, ako </a:t>
            </a:r>
            <a:r>
              <a:rPr lang="sk-SK" dirty="0" err="1" smtClean="0"/>
              <a:t>abortívum</a:t>
            </a:r>
            <a:endParaRPr lang="sk-SK" dirty="0" smtClean="0"/>
          </a:p>
          <a:p>
            <a:r>
              <a:rPr lang="sk-SK" dirty="0" smtClean="0"/>
              <a:t>p</a:t>
            </a:r>
            <a:r>
              <a:rPr lang="sk-SK" dirty="0" smtClean="0"/>
              <a:t>oužíva ho tibetská medicína a homeopatia proti reume a srdcovým chorobám 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107</Words>
  <PresentationFormat>Prezentácia na obrazovke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Tis obyčajný</vt:lpstr>
      <vt:lpstr>Snímka 2</vt:lpstr>
      <vt:lpstr>Toxíny</vt:lpstr>
      <vt:lpstr>Tis ako jed</vt:lpstr>
      <vt:lpstr>Tis ako liek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Tis obyčajný</dc:title>
  <dc:creator>matúš</dc:creator>
  <cp:lastModifiedBy>matúš</cp:lastModifiedBy>
  <cp:revision>7</cp:revision>
  <dcterms:created xsi:type="dcterms:W3CDTF">2014-12-07T20:25:50Z</dcterms:created>
  <dcterms:modified xsi:type="dcterms:W3CDTF">2014-12-07T21:30:44Z</dcterms:modified>
</cp:coreProperties>
</file>