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1FE68D-A290-421B-AA87-58EBCF43E32A}" type="datetimeFigureOut">
              <a:rPr lang="sk-SK" smtClean="0"/>
              <a:pPr/>
              <a:t>28. 3. 2011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82A2BC-1983-45C9-96CA-F712D24A35F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hotenstvo.rodinka.sk/index.php?id=549" TargetMode="External"/><Relationship Id="rId2" Type="http://schemas.openxmlformats.org/officeDocument/2006/relationships/hyperlink" Target="http://www.mineralfit.cz/rodina-clanek/vitaminy-a-mineraly-v-tehotenstvi-1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taminy.alteon.sk/sk/tehotenstvo/5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Liečivé rastliny vhodné v tehotenstve a pri dojčení</a:t>
            </a:r>
            <a:br>
              <a:rPr lang="sk-SK" b="1" dirty="0"/>
            </a:br>
            <a:endParaRPr lang="sk-SK" dirty="0"/>
          </a:p>
        </p:txBody>
      </p:sp>
      <p:pic>
        <p:nvPicPr>
          <p:cNvPr id="5122" name="Picture 2" descr="C:\Users\Favor\Desktop\37140_1433546717938_1211020160_30972635_611925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076552" cy="3807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 smtClean="0"/>
              <a:t>Rastliny ovplyvňujúce </a:t>
            </a:r>
            <a:r>
              <a:rPr lang="sk-SK" b="1" i="1" dirty="0" err="1" smtClean="0"/>
              <a:t>gastrointestinálny</a:t>
            </a:r>
            <a:r>
              <a:rPr lang="sk-SK" b="1" i="1" dirty="0" smtClean="0"/>
              <a:t> trakt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2736" y="1988840"/>
            <a:ext cx="8291264" cy="5257800"/>
          </a:xfrm>
        </p:spPr>
        <p:txBody>
          <a:bodyPr/>
          <a:lstStyle/>
          <a:p>
            <a:r>
              <a:rPr lang="sk-SK" b="1" i="1" dirty="0" err="1" smtClean="0"/>
              <a:t>G</a:t>
            </a:r>
            <a:r>
              <a:rPr lang="sk-SK" b="1" i="1" dirty="0" err="1" smtClean="0"/>
              <a:t>astrointestinálny</a:t>
            </a:r>
            <a:r>
              <a:rPr lang="sk-SK" b="1" i="1" dirty="0" smtClean="0"/>
              <a:t> </a:t>
            </a:r>
            <a:r>
              <a:rPr lang="sk-SK" b="1" i="1" dirty="0" smtClean="0"/>
              <a:t>trakt - </a:t>
            </a:r>
            <a:r>
              <a:rPr lang="sk-SK" dirty="0" smtClean="0"/>
              <a:t>je </a:t>
            </a:r>
            <a:r>
              <a:rPr lang="sk-SK" dirty="0"/>
              <a:t>systém </a:t>
            </a:r>
            <a:r>
              <a:rPr lang="sk-SK" dirty="0" smtClean="0"/>
              <a:t>orgánov </a:t>
            </a:r>
            <a:r>
              <a:rPr lang="sk-SK" dirty="0"/>
              <a:t>ktoré prijímajú </a:t>
            </a:r>
            <a:r>
              <a:rPr lang="sk-SK" dirty="0" smtClean="0"/>
              <a:t>potravu, trávia</a:t>
            </a:r>
            <a:r>
              <a:rPr lang="sk-SK" dirty="0"/>
              <a:t> ju na extrahovanie energie </a:t>
            </a:r>
            <a:r>
              <a:rPr lang="sk-SK" dirty="0" smtClean="0"/>
              <a:t>a živín a vylučujú </a:t>
            </a:r>
            <a:r>
              <a:rPr lang="sk-SK" dirty="0"/>
              <a:t>zvyšný </a:t>
            </a:r>
            <a:r>
              <a:rPr lang="sk-SK" dirty="0" smtClean="0"/>
              <a:t>odpad</a:t>
            </a:r>
          </a:p>
          <a:p>
            <a:r>
              <a:rPr lang="sk-SK" b="1" dirty="0" smtClean="0"/>
              <a:t>Aníz - </a:t>
            </a:r>
            <a:r>
              <a:rPr lang="sk-SK" dirty="0"/>
              <a:t>podporujúci tvorbu materského </a:t>
            </a:r>
            <a:r>
              <a:rPr lang="sk-SK" dirty="0" smtClean="0"/>
              <a:t>mlieka</a:t>
            </a:r>
            <a:br>
              <a:rPr lang="sk-SK" dirty="0" smtClean="0"/>
            </a:br>
            <a:r>
              <a:rPr lang="sk-SK" dirty="0" smtClean="0"/>
              <a:t>	 </a:t>
            </a:r>
            <a:r>
              <a:rPr lang="sk-SK" dirty="0" smtClean="0"/>
              <a:t>   </a:t>
            </a:r>
            <a:r>
              <a:rPr lang="sk-SK" dirty="0" smtClean="0"/>
              <a:t>- uvoľňujúci </a:t>
            </a:r>
            <a:r>
              <a:rPr lang="sk-SK" dirty="0"/>
              <a:t>kŕčovité stiahnutie hladkého </a:t>
            </a:r>
            <a:r>
              <a:rPr lang="sk-SK" dirty="0" smtClean="0"/>
              <a:t>	    </a:t>
            </a:r>
            <a:r>
              <a:rPr lang="sk-SK" dirty="0" smtClean="0"/>
              <a:t>  svalstva </a:t>
            </a:r>
            <a:endParaRPr lang="sk-SK" dirty="0" smtClean="0"/>
          </a:p>
          <a:p>
            <a:r>
              <a:rPr lang="sk-SK" b="1" dirty="0"/>
              <a:t>Černica </a:t>
            </a:r>
            <a:r>
              <a:rPr lang="sk-SK" b="1" dirty="0" smtClean="0"/>
              <a:t>krovitá, </a:t>
            </a:r>
            <a:r>
              <a:rPr lang="sk-SK" b="1" dirty="0"/>
              <a:t>Repík </a:t>
            </a:r>
            <a:r>
              <a:rPr lang="sk-SK" b="1" dirty="0" smtClean="0"/>
              <a:t>lekársky, </a:t>
            </a:r>
            <a:r>
              <a:rPr lang="sk-SK" b="1" dirty="0"/>
              <a:t>Fenikel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/>
              <a:t>Rastliny ovplyvňujúce ochorenie horných dýchacích ciest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2057400"/>
            <a:ext cx="7498080" cy="4800600"/>
          </a:xfrm>
        </p:spPr>
        <p:txBody>
          <a:bodyPr/>
          <a:lstStyle/>
          <a:p>
            <a:r>
              <a:rPr lang="sk-SK" b="1" dirty="0" err="1" smtClean="0"/>
              <a:t>Acerola</a:t>
            </a:r>
            <a:r>
              <a:rPr lang="sk-SK" b="1" dirty="0" smtClean="0"/>
              <a:t> </a:t>
            </a:r>
            <a:r>
              <a:rPr lang="sk-SK" b="1" dirty="0" smtClean="0"/>
              <a:t>- </a:t>
            </a:r>
            <a:r>
              <a:rPr lang="sk-SK" dirty="0" smtClean="0"/>
              <a:t>vitamín </a:t>
            </a:r>
            <a:r>
              <a:rPr lang="sk-SK" dirty="0" smtClean="0"/>
              <a:t>C – obsah tohto vitamínu je 20–30× vyšší ako v rovnakom množstve pomaranča</a:t>
            </a:r>
            <a:endParaRPr lang="sk-SK" dirty="0" smtClean="0"/>
          </a:p>
          <a:p>
            <a:r>
              <a:rPr lang="sk-SK" b="1" dirty="0" err="1"/>
              <a:t>Camu</a:t>
            </a:r>
            <a:r>
              <a:rPr lang="sk-SK" b="1" dirty="0"/>
              <a:t> </a:t>
            </a:r>
            <a:r>
              <a:rPr lang="sk-SK" b="1" dirty="0" err="1" smtClean="0"/>
              <a:t>camu</a:t>
            </a:r>
            <a:r>
              <a:rPr lang="sk-SK" b="1" dirty="0" smtClean="0"/>
              <a:t> - </a:t>
            </a:r>
            <a:r>
              <a:rPr lang="sk-SK" dirty="0"/>
              <a:t>Prevencia a liečba vírusových </a:t>
            </a:r>
            <a:r>
              <a:rPr lang="sk-SK" dirty="0" smtClean="0"/>
              <a:t>ochorení</a:t>
            </a:r>
          </a:p>
          <a:p>
            <a:r>
              <a:rPr lang="sk-SK" b="1" dirty="0"/>
              <a:t>Medovka </a:t>
            </a:r>
            <a:r>
              <a:rPr lang="sk-SK" b="1" dirty="0" err="1" smtClean="0"/>
              <a:t>lekárska</a:t>
            </a:r>
            <a:r>
              <a:rPr lang="sk-SK" dirty="0" err="1" smtClean="0"/>
              <a:t>-antivirotikum-herpes</a:t>
            </a:r>
            <a:endParaRPr lang="sk-SK" dirty="0" smtClean="0"/>
          </a:p>
          <a:p>
            <a:r>
              <a:rPr lang="sk-SK" b="1" dirty="0" err="1" smtClean="0"/>
              <a:t>Malinník</a:t>
            </a:r>
            <a:r>
              <a:rPr lang="sk-SK" b="1" dirty="0" smtClean="0"/>
              <a:t> </a:t>
            </a:r>
            <a:r>
              <a:rPr lang="sk-SK" b="1" dirty="0" smtClean="0"/>
              <a:t>obyčajný, </a:t>
            </a:r>
            <a:r>
              <a:rPr lang="sk-SK" b="1" dirty="0" err="1" smtClean="0"/>
              <a:t>Rooibos</a:t>
            </a:r>
            <a:r>
              <a:rPr lang="sk-SK" b="1" dirty="0" smtClean="0"/>
              <a:t>,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/>
              <a:t>Rastliny ovplyvňujúce cievny systém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/>
          <a:lstStyle/>
          <a:p>
            <a:r>
              <a:rPr lang="sk-SK" b="1" dirty="0" err="1" smtClean="0"/>
              <a:t>Gotu</a:t>
            </a:r>
            <a:r>
              <a:rPr lang="sk-SK" b="1" dirty="0" smtClean="0"/>
              <a:t> Kola </a:t>
            </a:r>
            <a:r>
              <a:rPr lang="sk-SK" b="1" dirty="0" err="1" smtClean="0"/>
              <a:t>Centella</a:t>
            </a:r>
            <a:r>
              <a:rPr lang="sk-SK" b="1" dirty="0" smtClean="0"/>
              <a:t> </a:t>
            </a:r>
            <a:r>
              <a:rPr lang="sk-SK" b="1" dirty="0" err="1" smtClean="0"/>
              <a:t>asiatica</a:t>
            </a:r>
            <a:r>
              <a:rPr lang="sk-SK" dirty="0" err="1" smtClean="0"/>
              <a:t>-hemoroidy</a:t>
            </a:r>
            <a:r>
              <a:rPr lang="sk-SK" dirty="0" smtClean="0"/>
              <a:t>, opuchy, </a:t>
            </a:r>
            <a:r>
              <a:rPr lang="sk-SK" b="1" i="1" dirty="0" smtClean="0"/>
              <a:t>strie</a:t>
            </a:r>
          </a:p>
          <a:p>
            <a:endParaRPr lang="sk-SK" b="1" i="1" dirty="0" smtClean="0"/>
          </a:p>
          <a:p>
            <a:r>
              <a:rPr lang="sk-SK" b="1" dirty="0" smtClean="0"/>
              <a:t>Rebríček </a:t>
            </a:r>
            <a:r>
              <a:rPr lang="sk-SK" b="1" dirty="0" err="1" smtClean="0"/>
              <a:t>obyčajný</a:t>
            </a:r>
            <a:r>
              <a:rPr lang="sk-SK" dirty="0" err="1" smtClean="0"/>
              <a:t>-hemoroidy</a:t>
            </a:r>
            <a:r>
              <a:rPr lang="sk-SK" dirty="0" smtClean="0"/>
              <a:t>, </a:t>
            </a:r>
            <a:r>
              <a:rPr lang="sk-SK" dirty="0" smtClean="0"/>
              <a:t>opuchy</a:t>
            </a:r>
          </a:p>
          <a:p>
            <a:endParaRPr lang="sk-SK" b="1" dirty="0" smtClean="0"/>
          </a:p>
          <a:p>
            <a:r>
              <a:rPr lang="sk-SK" b="1" dirty="0" smtClean="0"/>
              <a:t>Vínna </a:t>
            </a:r>
            <a:r>
              <a:rPr lang="sk-SK" b="1" dirty="0" err="1" smtClean="0"/>
              <a:t>réva</a:t>
            </a:r>
            <a:r>
              <a:rPr lang="sk-SK" b="1" dirty="0" smtClean="0"/>
              <a:t> </a:t>
            </a:r>
            <a:r>
              <a:rPr lang="sk-SK" b="1" dirty="0" smtClean="0"/>
              <a:t>plod</a:t>
            </a:r>
            <a:r>
              <a:rPr lang="sk-SK" dirty="0" smtClean="0"/>
              <a:t>- </a:t>
            </a:r>
            <a:r>
              <a:rPr lang="sk-SK" dirty="0" err="1" smtClean="0"/>
              <a:t>antioxidant</a:t>
            </a:r>
            <a:endParaRPr lang="sk-SK" dirty="0" smtClean="0"/>
          </a:p>
          <a:p>
            <a:r>
              <a:rPr lang="sk-SK" b="1" dirty="0" smtClean="0"/>
              <a:t>Granátové </a:t>
            </a:r>
            <a:r>
              <a:rPr lang="sk-SK" b="1" dirty="0" smtClean="0"/>
              <a:t>jablko,  Ananás, Divozel </a:t>
            </a:r>
            <a:r>
              <a:rPr lang="sk-SK" b="1" dirty="0" smtClean="0"/>
              <a:t>veľkokvetý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Ťažkosti s dojčením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Kapusta </a:t>
            </a:r>
            <a:r>
              <a:rPr lang="sk-SK" b="1" dirty="0" smtClean="0"/>
              <a:t>obyčajná - </a:t>
            </a:r>
            <a:r>
              <a:rPr lang="sk-SK" dirty="0" smtClean="0"/>
              <a:t>protizápalové a hojivé </a:t>
            </a:r>
            <a:r>
              <a:rPr lang="sk-SK" dirty="0" smtClean="0"/>
              <a:t>účinky, </a:t>
            </a:r>
            <a:r>
              <a:rPr lang="sk-SK" dirty="0" smtClean="0"/>
              <a:t>zmierňuje naliatie </a:t>
            </a:r>
            <a:r>
              <a:rPr lang="sk-SK" dirty="0" smtClean="0"/>
              <a:t>prsníkov</a:t>
            </a:r>
          </a:p>
          <a:p>
            <a:r>
              <a:rPr lang="sk-SK" b="1" dirty="0" smtClean="0"/>
              <a:t>Nechtík </a:t>
            </a:r>
            <a:r>
              <a:rPr lang="sk-SK" b="1" dirty="0" smtClean="0"/>
              <a:t>lekársky - </a:t>
            </a:r>
            <a:r>
              <a:rPr lang="sk-SK" dirty="0" smtClean="0"/>
              <a:t>antiseptikum, protizápalový prostriedok, pôsobí upokojujúco na </a:t>
            </a:r>
            <a:r>
              <a:rPr lang="sk-SK" dirty="0" smtClean="0"/>
              <a:t>pokožku</a:t>
            </a:r>
          </a:p>
          <a:p>
            <a:r>
              <a:rPr lang="sk-SK" b="1" dirty="0" err="1" smtClean="0"/>
              <a:t>Jastrabina</a:t>
            </a:r>
            <a:r>
              <a:rPr lang="sk-SK" b="1" dirty="0" smtClean="0"/>
              <a:t> </a:t>
            </a:r>
            <a:r>
              <a:rPr lang="sk-SK" b="1" dirty="0" smtClean="0"/>
              <a:t>lekárska - </a:t>
            </a:r>
            <a:r>
              <a:rPr lang="sk-SK" dirty="0" smtClean="0"/>
              <a:t>zvyšuje tvorbu mlieka a podporuje vývin </a:t>
            </a:r>
            <a:r>
              <a:rPr lang="sk-SK" dirty="0" smtClean="0"/>
              <a:t>prsníkov</a:t>
            </a:r>
            <a:endParaRPr lang="sk-SK" dirty="0"/>
          </a:p>
        </p:txBody>
      </p:sp>
      <p:pic>
        <p:nvPicPr>
          <p:cNvPr id="1026" name="Picture 2" descr="C:\Users\Favor\Desktop\h-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085184"/>
            <a:ext cx="18002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Minerály v tehotenstve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525963"/>
          </a:xfrm>
        </p:spPr>
        <p:txBody>
          <a:bodyPr/>
          <a:lstStyle/>
          <a:p>
            <a:r>
              <a:rPr lang="sk-SK" b="1" dirty="0" smtClean="0"/>
              <a:t>Vápnik</a:t>
            </a:r>
            <a:r>
              <a:rPr lang="sk-SK" dirty="0" smtClean="0"/>
              <a:t> – denná dávka 1200 mg, nevyhnutný pre vývoj kostí dieťaťa</a:t>
            </a:r>
          </a:p>
          <a:p>
            <a:r>
              <a:rPr lang="sk-SK" b="1" dirty="0" smtClean="0"/>
              <a:t>Železo</a:t>
            </a:r>
            <a:r>
              <a:rPr lang="sk-SK" dirty="0" smtClean="0"/>
              <a:t> – tvorba krvi, denná spotreba až 80 mg,</a:t>
            </a:r>
          </a:p>
          <a:p>
            <a:r>
              <a:rPr lang="sk-SK" b="1" dirty="0" smtClean="0"/>
              <a:t>Horčík</a:t>
            </a:r>
            <a:r>
              <a:rPr lang="sk-SK" dirty="0" smtClean="0"/>
              <a:t> – 350 mg – proti pôrodným kŕčom</a:t>
            </a:r>
          </a:p>
        </p:txBody>
      </p:sp>
      <p:pic>
        <p:nvPicPr>
          <p:cNvPr id="2050" name="Picture 2" descr="C:\Users\Favor\Desktop\peceny_losos_zeleni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65104"/>
            <a:ext cx="32403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Minerály v tehotenstve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Zinok</a:t>
            </a:r>
            <a:r>
              <a:rPr lang="sk-SK" dirty="0" smtClean="0"/>
              <a:t> – 20 mg – vývoj a imunitný systém plodu</a:t>
            </a:r>
          </a:p>
          <a:p>
            <a:r>
              <a:rPr lang="sk-SK" b="1" dirty="0" smtClean="0"/>
              <a:t>Selén</a:t>
            </a:r>
            <a:r>
              <a:rPr lang="sk-SK" dirty="0" smtClean="0"/>
              <a:t> – dôležitý pre pružnosť tkaniva dieťaťa – 100 </a:t>
            </a:r>
            <a:r>
              <a:rPr lang="sk-SK" dirty="0" err="1" smtClean="0"/>
              <a:t>mikrogramov</a:t>
            </a:r>
            <a:endParaRPr lang="sk-SK" dirty="0" smtClean="0"/>
          </a:p>
          <a:p>
            <a:r>
              <a:rPr lang="sk-SK" b="1" dirty="0" smtClean="0"/>
              <a:t>Jód</a:t>
            </a:r>
            <a:r>
              <a:rPr lang="sk-SK" dirty="0" smtClean="0"/>
              <a:t> – funkcia štítnej </a:t>
            </a:r>
            <a:r>
              <a:rPr lang="sk-SK" dirty="0" err="1" smtClean="0"/>
              <a:t>žlazy</a:t>
            </a:r>
            <a:r>
              <a:rPr lang="sk-SK" dirty="0" smtClean="0"/>
              <a:t> – 150 </a:t>
            </a:r>
            <a:r>
              <a:rPr lang="sk-SK" dirty="0" err="1" smtClean="0"/>
              <a:t>mikrogramov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3074" name="Picture 2" descr="C:\Users\Favor\Desktop\omega-vajcia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21955"/>
            <a:ext cx="3456384" cy="2136045"/>
          </a:xfrm>
          <a:prstGeom prst="rect">
            <a:avLst/>
          </a:prstGeom>
          <a:noFill/>
        </p:spPr>
      </p:pic>
      <p:pic>
        <p:nvPicPr>
          <p:cNvPr id="3075" name="Picture 3" descr="C:\Users\Favor\Desktop\obil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51766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www.mineralfit.cz/rodina-clanek/vitaminy-a-mineraly-v-tehotenstvi-170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tehotenstvo.rodinka.sk/index.php?id=549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http://vitaminy.alteon.sk/sk/tehotenstvo/52/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Tvorcovia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Peter </a:t>
            </a:r>
            <a:r>
              <a:rPr lang="sk-SK" dirty="0" err="1" smtClean="0"/>
              <a:t>Čurilla</a:t>
            </a:r>
            <a:r>
              <a:rPr lang="sk-SK" dirty="0" smtClean="0"/>
              <a:t>		</a:t>
            </a:r>
          </a:p>
          <a:p>
            <a:r>
              <a:rPr lang="sk-SK" dirty="0" smtClean="0"/>
              <a:t>Šimon Hudák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4098" name="Picture 2" descr="C:\Users\Favor\Desktop\potles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013176"/>
            <a:ext cx="1176635" cy="1176635"/>
          </a:xfrm>
          <a:prstGeom prst="rect">
            <a:avLst/>
          </a:prstGeom>
          <a:noFill/>
        </p:spPr>
      </p:pic>
      <p:pic>
        <p:nvPicPr>
          <p:cNvPr id="4099" name="Picture 3" descr="C:\Users\Favor\Desktop\73909_1458629664996_1211020160_31015905_128702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3508846" cy="4678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</TotalTime>
  <Words>181</Words>
  <Application>Microsoft Office PowerPoint</Application>
  <PresentationFormat>Prezentácia na obrazovke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Slnovrat</vt:lpstr>
      <vt:lpstr>Liečivé rastliny vhodné v tehotenstve a pri dojčení </vt:lpstr>
      <vt:lpstr>Rastliny ovplyvňujúce gastrointestinálny trakt</vt:lpstr>
      <vt:lpstr>Rastliny ovplyvňujúce ochorenie horných dýchacích ciest</vt:lpstr>
      <vt:lpstr>Rastliny ovplyvňujúce cievny systém</vt:lpstr>
      <vt:lpstr>Ťažkosti s dojčením</vt:lpstr>
      <vt:lpstr>Minerály v tehotenstve</vt:lpstr>
      <vt:lpstr>Minerály v tehotenstve</vt:lpstr>
      <vt:lpstr>Zdroje</vt:lpstr>
      <vt:lpstr>Tvorcovia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Liečivé rastliny vhodné v tehotenstve a pri dojčení</dc:title>
  <dc:creator>Favor</dc:creator>
  <cp:lastModifiedBy>Favor</cp:lastModifiedBy>
  <cp:revision>28</cp:revision>
  <dcterms:created xsi:type="dcterms:W3CDTF">2011-03-27T13:14:34Z</dcterms:created>
  <dcterms:modified xsi:type="dcterms:W3CDTF">2011-03-28T18:24:58Z</dcterms:modified>
</cp:coreProperties>
</file>