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902D-49D5-4355-ABBC-91C4F86819BC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0DCA-F0E9-4953-8483-CA3A3006A46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AC578D-8096-40C8-88DA-A177E3479270}" type="datetimeFigureOut">
              <a:rPr lang="sk-SK" smtClean="0"/>
              <a:pPr/>
              <a:t>29.05.2009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060812-4190-4FA9-9F96-5D3DE9A2E5E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178592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EXOGÉNNE A ENDOGÉNNE PROCESY</a:t>
            </a:r>
            <a:endParaRPr lang="sk-SK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57224" y="585789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1.C                                                                                                  Veronika Drotárová</a:t>
            </a:r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100010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Gravitačné geomorfologické procesy: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zosuvy pody v paname_gravitacne geomorfologicke proce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14488"/>
            <a:ext cx="6786610" cy="435474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71538" y="6072206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Zosuvy pôdy v Paname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92867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Eolický reliéf: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certov kamen v npr boky pri zvolene-vznikol prenasanim zrniek piesku vetrom ktore ho potom obrusovali_eolic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2571768" cy="348714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14282" y="5072074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Čertov kameň</a:t>
            </a:r>
            <a:endParaRPr lang="sk-SK" sz="1400" dirty="0"/>
          </a:p>
        </p:txBody>
      </p:sp>
      <p:pic>
        <p:nvPicPr>
          <p:cNvPr id="5" name="Obrázok 4" descr="duny na sahare_eolic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357298"/>
            <a:ext cx="3143272" cy="209960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286248" y="157161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Duny na Sahare</a:t>
            </a:r>
            <a:endParaRPr lang="sk-SK" sz="1400" dirty="0"/>
          </a:p>
        </p:txBody>
      </p:sp>
      <p:pic>
        <p:nvPicPr>
          <p:cNvPr id="7" name="Obrázok 6" descr="piescite duny na zahori_eolic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786322"/>
            <a:ext cx="2722097" cy="173354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143636" y="442913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Piesčité duny na Záhorí</a:t>
            </a:r>
            <a:endParaRPr lang="sk-SK" sz="1400" dirty="0"/>
          </a:p>
        </p:txBody>
      </p:sp>
      <p:pic>
        <p:nvPicPr>
          <p:cNvPr id="9" name="Obrázok 8" descr="sprasovy profil_eolic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9" y="3071810"/>
            <a:ext cx="2268586" cy="351949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857356" y="614364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Sprašový profil</a:t>
            </a:r>
          </a:p>
          <a:p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92867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Kryogénny reliéf: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4" name="Obrázok 3" descr="lavina_kryog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810000" cy="41021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1472" y="578645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Lavína</a:t>
            </a:r>
            <a:endParaRPr lang="sk-SK" sz="1400" dirty="0"/>
          </a:p>
        </p:txBody>
      </p:sp>
      <p:pic>
        <p:nvPicPr>
          <p:cNvPr id="6" name="Obrázok 5" descr="morena_kryogen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4095752" cy="307181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29190" y="3000372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Morena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92867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Činnosť vody: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domicke skrapy_cinnost vod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2828925" cy="28575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57158" y="450057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Domické škrapy</a:t>
            </a:r>
            <a:endParaRPr lang="sk-SK" sz="1400" dirty="0"/>
          </a:p>
        </p:txBody>
      </p:sp>
      <p:pic>
        <p:nvPicPr>
          <p:cNvPr id="5" name="Obrázok 4" descr="vazecka_jaskyna_cinnost v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661930"/>
            <a:ext cx="2099539" cy="298175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500694" y="628652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Važecká jaskyňa</a:t>
            </a:r>
            <a:endParaRPr lang="sk-SK" sz="1400" dirty="0"/>
          </a:p>
        </p:txBody>
      </p:sp>
      <p:pic>
        <p:nvPicPr>
          <p:cNvPr id="7" name="Obrázok 6" descr="kuronska kosa_cinnost vo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214422"/>
            <a:ext cx="3286148" cy="213234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143372" y="135729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Kurónska kosa</a:t>
            </a:r>
            <a:endParaRPr lang="sk-SK" sz="1400" dirty="0"/>
          </a:p>
        </p:txBody>
      </p:sp>
      <p:pic>
        <p:nvPicPr>
          <p:cNvPr id="9" name="Obrázok 8" descr="vymolova erozia_cinnost vod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643314"/>
            <a:ext cx="1573883" cy="2324101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214546" y="571501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Výmoľová </a:t>
            </a:r>
            <a:r>
              <a:rPr lang="sk-SK" sz="1400" dirty="0" smtClean="0"/>
              <a:t>erózia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kameniste plaze v chorvatsku_cinnost v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3810000" cy="25336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57158" y="3786190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Kamenistá pláž v Chorvátsku</a:t>
            </a:r>
            <a:endParaRPr lang="sk-SK" sz="1400" dirty="0"/>
          </a:p>
        </p:txBody>
      </p:sp>
      <p:pic>
        <p:nvPicPr>
          <p:cNvPr id="4" name="Obrázok 3" descr="plaz_cinnost v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14818"/>
            <a:ext cx="2603496" cy="245249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43504" y="478632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Pláž</a:t>
            </a:r>
            <a:endParaRPr lang="sk-SK" sz="1400" dirty="0"/>
          </a:p>
        </p:txBody>
      </p:sp>
      <p:pic>
        <p:nvPicPr>
          <p:cNvPr id="6" name="Obrázok 5" descr="pobrezie_cinnost vo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714884"/>
            <a:ext cx="2928958" cy="192882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428992" y="621508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Útes</a:t>
            </a:r>
            <a:endParaRPr lang="sk-SK" sz="1400" dirty="0"/>
          </a:p>
        </p:txBody>
      </p:sp>
      <p:pic>
        <p:nvPicPr>
          <p:cNvPr id="8" name="Obrázok 7" descr="zrub_cinnost vod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214422"/>
            <a:ext cx="2214084" cy="300554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786446" y="385762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Zrub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14282" y="192880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/>
              <a:t>ĎAKUJEM ZA POZORNOSŤ</a:t>
            </a:r>
            <a:endParaRPr lang="sk-SK" sz="4800" dirty="0"/>
          </a:p>
        </p:txBody>
      </p:sp>
      <p:pic>
        <p:nvPicPr>
          <p:cNvPr id="4" name="Obrázok 3" descr="smaj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14686"/>
            <a:ext cx="2691561" cy="265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285728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Lucida Calligraphy" pitchFamily="66" charset="0"/>
              </a:rPr>
              <a:t>ENDOGÉNNE PROCESY</a:t>
            </a:r>
            <a:endParaRPr lang="sk-SK" sz="3600" dirty="0">
              <a:latin typeface="Lucida Calligraphy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42844" y="100010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Vulkanizmus: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4" name="Obrázok 3" descr="mauna loa-lavova sopka na havai_vulkaniz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714884"/>
            <a:ext cx="2496915" cy="166687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215074" y="650083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Lávová sopka Mauna-Loa</a:t>
            </a:r>
            <a:endParaRPr lang="sk-SK" sz="1400" dirty="0"/>
          </a:p>
        </p:txBody>
      </p:sp>
      <p:pic>
        <p:nvPicPr>
          <p:cNvPr id="6" name="Obrázok 5" descr="cadicovy lavovy prud pod hradom šomoška v cerovej vrchovine_vulkanizm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142984"/>
            <a:ext cx="2119319" cy="294161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429388" y="41433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Čadičový prúd pod hradom Šomoška v Cerovej vrchovine</a:t>
            </a:r>
            <a:endParaRPr lang="sk-SK" sz="1400" dirty="0"/>
          </a:p>
        </p:txBody>
      </p:sp>
      <p:pic>
        <p:nvPicPr>
          <p:cNvPr id="8" name="Obrázok 7" descr="vulkanick aihla szabova skal v stiavnickyc vrchoch_vulkanizm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857364"/>
            <a:ext cx="2315001" cy="204788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14282" y="400050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Vulkanická ihla Szabová skala</a:t>
            </a:r>
            <a:endParaRPr lang="sk-SK" sz="1400" dirty="0"/>
          </a:p>
        </p:txBody>
      </p:sp>
      <p:pic>
        <p:nvPicPr>
          <p:cNvPr id="10" name="Obrázok 9" descr="stratovulkan stromboli na ostrove stromboli_vulkanizm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643446"/>
            <a:ext cx="3071810" cy="204787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14282" y="507207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Stratovulkán Stromboli na ostrove Stromboli</a:t>
            </a:r>
            <a:endParaRPr lang="sk-SK" sz="1400" dirty="0"/>
          </a:p>
        </p:txBody>
      </p:sp>
      <p:pic>
        <p:nvPicPr>
          <p:cNvPr id="12" name="Obrázok 11" descr="maarova sopla lac noir vo francuzsku_vulkanizm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357298"/>
            <a:ext cx="2719747" cy="1857388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3143240" y="328612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Maarová sopka Lac Noir vo Francúzsku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Magmatizmus: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4" name="Obrázok 3" descr="kozi vrch pri mosoviciach-vypreparovany lakolit_magmatiz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2881306" cy="216098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28596" y="3929067"/>
            <a:ext cx="27860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Kozí vrch pri Mošoviciach- vypreparovaný lakolit</a:t>
            </a:r>
          </a:p>
          <a:p>
            <a:endParaRPr lang="sk-SK" dirty="0"/>
          </a:p>
        </p:txBody>
      </p:sp>
      <p:pic>
        <p:nvPicPr>
          <p:cNvPr id="6" name="Obrázok 5" descr="kremenna zila vyvreta eroziou_magmatizm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071942"/>
            <a:ext cx="1833725" cy="244496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429256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Kremenná žila vyvretá eróziou</a:t>
            </a:r>
            <a:endParaRPr lang="sk-SK" sz="1400" dirty="0"/>
          </a:p>
        </p:txBody>
      </p:sp>
      <p:pic>
        <p:nvPicPr>
          <p:cNvPr id="8" name="Obrázok 7" descr="tmava magmaticka hornina gabro_magmatizm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357298"/>
            <a:ext cx="2462226" cy="176576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86314" y="314324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Tmavá magmatická hornina Gabro</a:t>
            </a:r>
            <a:endParaRPr lang="sk-SK" sz="1400" dirty="0"/>
          </a:p>
        </p:txBody>
      </p:sp>
      <p:pic>
        <p:nvPicPr>
          <p:cNvPr id="10" name="Obrázok 9" descr="zula-hlbinna vyvreta hornina_magmatizm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214818"/>
            <a:ext cx="2540000" cy="246380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214414" y="607220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Hlbinná vyvretá hornina žula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100010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Zemetrasenia: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zavalove zemetrasenie v bani v novakoch_zemetras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500462" cy="262534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14282" y="4286256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Závalové zemetrasenie v bani v Novákoch</a:t>
            </a:r>
            <a:endParaRPr lang="sk-SK" sz="1400" dirty="0"/>
          </a:p>
        </p:txBody>
      </p:sp>
      <p:pic>
        <p:nvPicPr>
          <p:cNvPr id="5" name="Obrázok 4" descr="zemetrasenie v cine_zemetras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714884"/>
            <a:ext cx="2857500" cy="1905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86116" y="6286520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Zemetrasenie v Číne</a:t>
            </a:r>
            <a:endParaRPr lang="sk-SK" sz="1400" dirty="0"/>
          </a:p>
        </p:txBody>
      </p:sp>
      <p:pic>
        <p:nvPicPr>
          <p:cNvPr id="7" name="Obrázok 6" descr="tsuna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285860"/>
            <a:ext cx="3251356" cy="217144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786314" y="157161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Tsunami</a:t>
            </a:r>
            <a:endParaRPr lang="sk-SK" sz="1400" dirty="0"/>
          </a:p>
        </p:txBody>
      </p:sp>
      <p:pic>
        <p:nvPicPr>
          <p:cNvPr id="9" name="Obrázok 8" descr="tektonicky zlom_zemetraseni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857628"/>
            <a:ext cx="1826460" cy="267271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214942" y="392906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Tektonický zlom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100010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Pohoria: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jura-vrasove pohorie_poho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3237304" cy="242582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14282" y="4143380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Vrásové pohorie Jura</a:t>
            </a:r>
            <a:endParaRPr lang="sk-SK" sz="1400" dirty="0"/>
          </a:p>
        </p:txBody>
      </p:sp>
      <p:pic>
        <p:nvPicPr>
          <p:cNvPr id="5" name="Obrázok 4" descr="himalaje-zlomovo vrasove pohorie_pohor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357298"/>
            <a:ext cx="3022116" cy="324651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286248" y="142873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Zlomovo-vrásové pohorie Himaláje</a:t>
            </a:r>
            <a:endParaRPr lang="sk-SK" sz="1400" dirty="0"/>
          </a:p>
        </p:txBody>
      </p:sp>
      <p:pic>
        <p:nvPicPr>
          <p:cNvPr id="7" name="Obrázok 6" descr="sumava-zlomove pohorie_poho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643446"/>
            <a:ext cx="3500462" cy="204758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072066" y="550070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Zlomové pohorie Šumava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10001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Zaujímavosti: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178592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-najväčšie zemetrasenie, čo sa týka počtu obetí bolo v roku 1556 v Číne, kde zahynulo približne 830 000 ľudí</a:t>
            </a:r>
          </a:p>
          <a:p>
            <a:r>
              <a:rPr lang="sk-SK" dirty="0" smtClean="0"/>
              <a:t>-najsilnejšie zemetrasenie bolo 22.5.1960 v Číne pri meste Concepción o sile 9,5 stupňa  Richterovej stupnice</a:t>
            </a:r>
          </a:p>
          <a:p>
            <a:r>
              <a:rPr lang="sk-SK" dirty="0" smtClean="0"/>
              <a:t>-najväčšie zemetrasenie zasiahlo Slovensko 28.6.1783 pri Komárne o sile 8-9 stupňov Richterovej stupnice, vyžiadalo si 63 obetí</a:t>
            </a:r>
          </a:p>
          <a:p>
            <a:r>
              <a:rPr lang="sk-SK" dirty="0" smtClean="0"/>
              <a:t>-najväčší historicky doložený sopečný výbuch nastal 26.8.1883 na ostrove Krakatau, ktorý spôsobil prílivovú vlnu, ktorá zmietla 163 dedín na Sumatre a Jáve a zabila       36 000 ľudí</a:t>
            </a:r>
          </a:p>
          <a:p>
            <a:r>
              <a:rPr lang="sk-SK" dirty="0" smtClean="0"/>
              <a:t>-najväčšia vlna tsunami zasiahla v roku 1958 zátoku Lituya, kedy mala prílivová vlna výšku až 520 m</a:t>
            </a:r>
          </a:p>
          <a:p>
            <a:r>
              <a:rPr lang="sk-SK" dirty="0" smtClean="0"/>
              <a:t>-najvyššou vyhasnutou sopkou sveta je Aconcagua v Argentíne, meria 6959 metra</a:t>
            </a:r>
          </a:p>
          <a:p>
            <a:r>
              <a:rPr lang="sk-SK" dirty="0" smtClean="0"/>
              <a:t>-najväčšia sopka na Slovensku je Poľana a obvod jej krátera je 24 m</a:t>
            </a:r>
          </a:p>
          <a:p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14285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Lucida Calligraphy" pitchFamily="66" charset="0"/>
              </a:rPr>
              <a:t>Exogénne procesy</a:t>
            </a:r>
            <a:endParaRPr lang="sk-SK" sz="3600" dirty="0">
              <a:latin typeface="Lucida Calligraphy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92867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solidFill>
                  <a:srgbClr val="FFCCFF"/>
                </a:solidFill>
                <a:latin typeface="Informal Roman" pitchFamily="66" charset="0"/>
              </a:rPr>
              <a:t>Antropogénny</a:t>
            </a:r>
            <a:r>
              <a:rPr lang="sk-SK" sz="3600" smtClean="0">
                <a:solidFill>
                  <a:srgbClr val="FFCCFF"/>
                </a:solidFill>
                <a:latin typeface="Informal Roman" pitchFamily="66" charset="0"/>
              </a:rPr>
              <a:t> </a:t>
            </a:r>
            <a:r>
              <a:rPr lang="sk-SK" sz="3600" smtClean="0">
                <a:solidFill>
                  <a:srgbClr val="FFCCFF"/>
                </a:solidFill>
                <a:latin typeface="Informal Roman" pitchFamily="66" charset="0"/>
              </a:rPr>
              <a:t>reliéf</a:t>
            </a:r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4" name="Obrázok 3" descr="_antropogenny reli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3571900" cy="26789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5720" y="4643446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Opálová baňa na Dubníku</a:t>
            </a:r>
            <a:endParaRPr lang="sk-SK" sz="1400" dirty="0"/>
          </a:p>
        </p:txBody>
      </p:sp>
      <p:pic>
        <p:nvPicPr>
          <p:cNvPr id="6" name="Obrázok 5" descr="Domasa-vodna nadrz_antropog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643446"/>
            <a:ext cx="3095620" cy="192702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29058" y="614364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Vodná nádrž Domaša</a:t>
            </a:r>
            <a:endParaRPr lang="sk-SK" sz="1400" dirty="0"/>
          </a:p>
        </p:txBody>
      </p:sp>
      <p:pic>
        <p:nvPicPr>
          <p:cNvPr id="9" name="Obrázok 8" descr="tunel branisko_antropogen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69" y="1357298"/>
            <a:ext cx="3238509" cy="242888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429256" y="3786190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Tunel Branisko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100010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Biogénny reliéf:</a:t>
            </a:r>
            <a:endParaRPr lang="sk-SK" sz="3600" dirty="0">
              <a:solidFill>
                <a:srgbClr val="FFCCFF"/>
              </a:solidFill>
              <a:latin typeface="Informal Roman" pitchFamily="66" charset="0"/>
            </a:endParaRPr>
          </a:p>
        </p:txBody>
      </p:sp>
      <p:pic>
        <p:nvPicPr>
          <p:cNvPr id="3" name="Obrázok 2" descr="termitisko_bioge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714744" cy="278605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85720" y="450057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Termitisko</a:t>
            </a:r>
            <a:endParaRPr lang="sk-SK" sz="1400" dirty="0"/>
          </a:p>
        </p:txBody>
      </p:sp>
      <p:pic>
        <p:nvPicPr>
          <p:cNvPr id="5" name="Obrázok 4" descr="krtince_biogenny reli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643050"/>
            <a:ext cx="2768934" cy="185621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000760" y="350043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Krtince</a:t>
            </a:r>
            <a:endParaRPr lang="sk-SK" sz="1400" dirty="0"/>
          </a:p>
        </p:txBody>
      </p:sp>
      <p:pic>
        <p:nvPicPr>
          <p:cNvPr id="7" name="Obrázok 6" descr="velka koralova bariera_biogen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143380"/>
            <a:ext cx="3057533" cy="228174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500430" y="542926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Veľká </a:t>
            </a:r>
            <a:r>
              <a:rPr lang="sk-SK" sz="1400" dirty="0"/>
              <a:t>k</a:t>
            </a:r>
            <a:r>
              <a:rPr lang="sk-SK" sz="1400" dirty="0" smtClean="0"/>
              <a:t>orálová bariéra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92867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CCFF"/>
                </a:solidFill>
                <a:latin typeface="Informal Roman" pitchFamily="66" charset="0"/>
              </a:rPr>
              <a:t>Kozmogénny reliéf:</a:t>
            </a:r>
            <a:endParaRPr lang="sk-SK" sz="3600" dirty="0" smtClean="0">
              <a:solidFill>
                <a:srgbClr val="FFCCFF"/>
              </a:solidFill>
              <a:latin typeface="Informal Roman" pitchFamily="66" charset="0"/>
            </a:endParaRPr>
          </a:p>
          <a:p>
            <a:endParaRPr lang="sk-SK" dirty="0"/>
          </a:p>
        </p:txBody>
      </p:sp>
      <p:pic>
        <p:nvPicPr>
          <p:cNvPr id="3" name="Obrázok 2" descr="jazero ceko v kratere v tunguzske_kozmog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2357454" cy="271578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57158" y="4429132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Jazero Čeko v krátery v Tunguzske</a:t>
            </a:r>
            <a:endParaRPr lang="sk-SK" sz="1400" dirty="0"/>
          </a:p>
        </p:txBody>
      </p:sp>
      <p:pic>
        <p:nvPicPr>
          <p:cNvPr id="5" name="Obrázok 4" descr="kreater patom_kozmoge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500173"/>
            <a:ext cx="2667004" cy="216477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643438" y="164305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Kráter Patom</a:t>
            </a:r>
            <a:endParaRPr lang="sk-SK" sz="1400" dirty="0"/>
          </a:p>
        </p:txBody>
      </p:sp>
      <p:pic>
        <p:nvPicPr>
          <p:cNvPr id="7" name="Obrázok 6" descr="meteoricky barringerov krater v arizone_kozmogen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286256"/>
            <a:ext cx="4071966" cy="225898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571604" y="607220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Meteorický Barringerov kráter </a:t>
            </a:r>
            <a:endParaRPr lang="sk-SK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301</Words>
  <Application>Microsoft Office PowerPoint</Application>
  <PresentationFormat>Prezentácia na obrazovke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Cestovanie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kajo</dc:creator>
  <cp:lastModifiedBy>kajo</cp:lastModifiedBy>
  <cp:revision>15</cp:revision>
  <dcterms:created xsi:type="dcterms:W3CDTF">2009-05-29T15:13:33Z</dcterms:created>
  <dcterms:modified xsi:type="dcterms:W3CDTF">2009-05-29T18:06:51Z</dcterms:modified>
</cp:coreProperties>
</file>