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371" autoAdjust="0"/>
  </p:normalViewPr>
  <p:slideViewPr>
    <p:cSldViewPr>
      <p:cViewPr varScale="1">
        <p:scale>
          <a:sx n="81" d="100"/>
          <a:sy n="8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5CD5D-3B9E-4F1B-AE8F-3134F3BD9E33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581E4-5FD9-4F92-9806-356DEE2974D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581E4-5FD9-4F92-9806-356DEE2974D3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BC531A-F3D4-42D0-BE92-6242243A1267}" type="datetimeFigureOut">
              <a:rPr lang="sk-SK" smtClean="0"/>
              <a:t>11. 10. 2009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06BC59-E8C2-41AC-8171-3707420B716C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2474" y="1519687"/>
            <a:ext cx="8458200" cy="1222375"/>
          </a:xfrm>
        </p:spPr>
        <p:txBody>
          <a:bodyPr>
            <a:normAutofit/>
          </a:bodyPr>
          <a:lstStyle/>
          <a:p>
            <a:r>
              <a:rPr lang="sk-SK" dirty="0" smtClean="0"/>
              <a:t>Drevené kostolíky Slovenska zapísané do zoznamu UNESCO</a:t>
            </a:r>
            <a:endParaRPr lang="sk-SK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2214554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ĎAKUJEM  ZA  POZORNOSŤ</a:t>
            </a:r>
            <a:endParaRPr lang="sk-SK" sz="4800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6000760" y="5500702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Veronika Drotárová </a:t>
            </a:r>
          </a:p>
          <a:p>
            <a:r>
              <a:rPr lang="sk-SK" dirty="0" smtClean="0"/>
              <a:t>II.C</a:t>
            </a:r>
            <a:endParaRPr lang="sk-SK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14282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HERVARTOV</a:t>
            </a:r>
            <a:endParaRPr lang="sk-SK" sz="40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Obrázok 2" descr="hervartov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000240"/>
            <a:ext cx="3643338" cy="36433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Obrázok 3" descr="hervartov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500042"/>
            <a:ext cx="3093261" cy="2062174"/>
          </a:xfrm>
          <a:prstGeom prst="rect">
            <a:avLst/>
          </a:prstGeom>
        </p:spPr>
      </p:pic>
      <p:pic>
        <p:nvPicPr>
          <p:cNvPr id="5" name="Obrázok 4" descr="hervartov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3214686"/>
            <a:ext cx="3486731" cy="2333639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428604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TVRDOŠÍN</a:t>
            </a:r>
            <a:endParaRPr lang="sk-SK" sz="32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Obrázok 2" descr="tvrdosi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71612"/>
            <a:ext cx="4572032" cy="42089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Obrázok 3" descr="tvrdosin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714488"/>
            <a:ext cx="3304474" cy="3555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28596" y="35716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KEŽMAROK</a:t>
            </a:r>
            <a:endParaRPr lang="sk-SK" sz="32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Obrázok 2" descr="kezmarok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1500174"/>
            <a:ext cx="2592409" cy="3913067"/>
          </a:xfrm>
          <a:prstGeom prst="rect">
            <a:avLst/>
          </a:prstGeom>
        </p:spPr>
      </p:pic>
      <p:pic>
        <p:nvPicPr>
          <p:cNvPr id="4" name="Obrázok 3" descr="kezmarok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357298"/>
            <a:ext cx="3438545" cy="433835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2859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LEŠTINY</a:t>
            </a:r>
            <a:endParaRPr lang="sk-SK" sz="32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Obrázok 2" descr="lesti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857364"/>
            <a:ext cx="5012874" cy="323375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Obrázok 3" descr="lestiny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642918"/>
            <a:ext cx="3193160" cy="2800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lestiny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4000504"/>
            <a:ext cx="3215203" cy="2405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28596" y="285728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HRONSEK</a:t>
            </a:r>
            <a:endParaRPr lang="sk-SK" sz="32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Obrázok 2" descr="hronse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000240"/>
            <a:ext cx="4183214" cy="301602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Obrázok 3" descr="hronse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28604"/>
            <a:ext cx="396337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hronsek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3500438"/>
            <a:ext cx="242174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00034" y="285728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BODRUŽAL</a:t>
            </a:r>
          </a:p>
        </p:txBody>
      </p:sp>
      <p:pic>
        <p:nvPicPr>
          <p:cNvPr id="3" name="Obrázok 2" descr="bodruz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736"/>
            <a:ext cx="4602614" cy="30718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Obrázok 3" descr="bodruzal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071810"/>
            <a:ext cx="3368996" cy="2933713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71472" y="285728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LADOMIROVÁ</a:t>
            </a:r>
            <a:endParaRPr lang="sk-SK" sz="32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Obrázok 2" descr="ladomiro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786190"/>
            <a:ext cx="3960389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ázok 3" descr="ladomirova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785794"/>
            <a:ext cx="3202624" cy="2301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brázok 4" descr="ladomirova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1500174"/>
            <a:ext cx="3000396" cy="44664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285728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RUSKÁ  BYSTRÁ</a:t>
            </a:r>
            <a:endParaRPr lang="sk-SK" sz="32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Obrázok 2" descr="ruska byst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857364"/>
            <a:ext cx="3318679" cy="30718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Obrázok 4" descr="ruska bystra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357562"/>
            <a:ext cx="2571768" cy="3149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ok 5" descr="ruska bystra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357166"/>
            <a:ext cx="2000264" cy="2590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dliatok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24</Words>
  <Application>Microsoft Office PowerPoint</Application>
  <PresentationFormat>Prezentácia na obrazovke (4:3)</PresentationFormat>
  <Paragraphs>13</Paragraphs>
  <Slides>10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Cestovanie</vt:lpstr>
      <vt:lpstr>Drevené kostolíky Slovenska zapísané do zoznamu UNESCO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Drevené kostolíky Slovenska zapísané do zoznamu UNESCO</dc:title>
  <dc:creator> </dc:creator>
  <cp:lastModifiedBy> </cp:lastModifiedBy>
  <cp:revision>1</cp:revision>
  <dcterms:created xsi:type="dcterms:W3CDTF">2009-10-11T15:29:13Z</dcterms:created>
  <dcterms:modified xsi:type="dcterms:W3CDTF">2009-10-11T16:40:50Z</dcterms:modified>
</cp:coreProperties>
</file>