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2" r:id="rId4"/>
    <p:sldId id="273" r:id="rId5"/>
    <p:sldId id="258" r:id="rId6"/>
    <p:sldId id="260" r:id="rId7"/>
    <p:sldId id="259" r:id="rId8"/>
    <p:sldId id="265" r:id="rId9"/>
    <p:sldId id="274" r:id="rId10"/>
    <p:sldId id="275" r:id="rId11"/>
    <p:sldId id="277" r:id="rId12"/>
    <p:sldId id="276" r:id="rId13"/>
    <p:sldId id="264" r:id="rId14"/>
    <p:sldId id="278" r:id="rId15"/>
    <p:sldId id="263" r:id="rId16"/>
    <p:sldId id="268" r:id="rId17"/>
    <p:sldId id="279" r:id="rId18"/>
    <p:sldId id="267" r:id="rId19"/>
    <p:sldId id="271" r:id="rId20"/>
    <p:sldId id="262" r:id="rId21"/>
    <p:sldId id="270" r:id="rId22"/>
    <p:sldId id="269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25EB244-186F-4489-AE5F-D9368986D9BA}" type="datetimeFigureOut">
              <a:rPr lang="sk-SK" smtClean="0"/>
              <a:t>12. 4. 2015</a:t>
            </a:fld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128D930-BF90-4D86-B996-3B3D0991A6B1}" type="slidenum">
              <a:rPr lang="sk-SK" smtClean="0"/>
              <a:t>‹#›</a:t>
            </a:fld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B244-186F-4489-AE5F-D9368986D9BA}" type="datetimeFigureOut">
              <a:rPr lang="sk-SK" smtClean="0"/>
              <a:t>12. 4. 2015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D930-BF90-4D86-B996-3B3D0991A6B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B244-186F-4489-AE5F-D9368986D9BA}" type="datetimeFigureOut">
              <a:rPr lang="sk-SK" smtClean="0"/>
              <a:t>12. 4. 2015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D930-BF90-4D86-B996-3B3D0991A6B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B244-186F-4489-AE5F-D9368986D9BA}" type="datetimeFigureOut">
              <a:rPr lang="sk-SK" smtClean="0"/>
              <a:t>12. 4. 2015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D930-BF90-4D86-B996-3B3D0991A6B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B244-186F-4489-AE5F-D9368986D9BA}" type="datetimeFigureOut">
              <a:rPr lang="sk-SK" smtClean="0"/>
              <a:t>12. 4. 2015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D930-BF90-4D86-B996-3B3D0991A6B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B244-186F-4489-AE5F-D9368986D9BA}" type="datetimeFigureOut">
              <a:rPr lang="sk-SK" smtClean="0"/>
              <a:t>12. 4. 2015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D930-BF90-4D86-B996-3B3D0991A6B1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B244-186F-4489-AE5F-D9368986D9BA}" type="datetimeFigureOut">
              <a:rPr lang="sk-SK" smtClean="0"/>
              <a:t>12. 4. 2015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D930-BF90-4D86-B996-3B3D0991A6B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B244-186F-4489-AE5F-D9368986D9BA}" type="datetimeFigureOut">
              <a:rPr lang="sk-SK" smtClean="0"/>
              <a:t>12. 4. 2015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D930-BF90-4D86-B996-3B3D0991A6B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B244-186F-4489-AE5F-D9368986D9BA}" type="datetimeFigureOut">
              <a:rPr lang="sk-SK" smtClean="0"/>
              <a:t>12. 4. 2015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D930-BF90-4D86-B996-3B3D0991A6B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B244-186F-4489-AE5F-D9368986D9BA}" type="datetimeFigureOut">
              <a:rPr lang="sk-SK" smtClean="0"/>
              <a:t>12. 4. 2015</a:t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D930-BF90-4D86-B996-3B3D0991A6B1}" type="slidenum">
              <a:rPr lang="sk-SK" smtClean="0"/>
              <a:t>‹#›</a:t>
            </a:fld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B244-186F-4489-AE5F-D9368986D9BA}" type="datetimeFigureOut">
              <a:rPr lang="sk-SK" smtClean="0"/>
              <a:t>12. 4. 2015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D930-BF90-4D86-B996-3B3D0991A6B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25EB244-186F-4489-AE5F-D9368986D9BA}" type="datetimeFigureOut">
              <a:rPr lang="sk-SK" smtClean="0"/>
              <a:t>12. 4. 2015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128D930-BF90-4D86-B996-3B3D0991A6B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Erik%20Prezent&#225;cia/76563789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plice.sk/" TargetMode="External"/><Relationship Id="rId2" Type="http://schemas.openxmlformats.org/officeDocument/2006/relationships/hyperlink" Target="http://sk.wikipedia.org/wiki/Tren%C4%8Dianske_Tepli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imghp?hl=sk&amp;gws_rd=ssl" TargetMode="External"/><Relationship Id="rId5" Type="http://schemas.openxmlformats.org/officeDocument/2006/relationships/hyperlink" Target="http://www.kupele-teplice.sk/uvod/" TargetMode="External"/><Relationship Id="rId4" Type="http://schemas.openxmlformats.org/officeDocument/2006/relationships/hyperlink" Target="http://www.trencianske.sk/sk/index.ph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teplice.s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4000" dirty="0" smtClean="0">
                <a:solidFill>
                  <a:schemeClr val="accent6"/>
                </a:solidFill>
              </a:rPr>
              <a:t>Trenčianske Teplice</a:t>
            </a:r>
            <a:endParaRPr lang="sk-SK" sz="4000" dirty="0">
              <a:solidFill>
                <a:schemeClr val="accent6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2790963" cy="808120"/>
          </a:xfrm>
        </p:spPr>
        <p:txBody>
          <a:bodyPr>
            <a:normAutofit/>
          </a:bodyPr>
          <a:lstStyle/>
          <a:p>
            <a:r>
              <a:rPr lang="sk-SK" dirty="0" smtClean="0"/>
              <a:t>Erik </a:t>
            </a:r>
            <a:r>
              <a:rPr lang="sk-SK" dirty="0" err="1" smtClean="0"/>
              <a:t>Ďurišin</a:t>
            </a:r>
            <a:r>
              <a:rPr lang="sk-SK" dirty="0" smtClean="0"/>
              <a:t>, 3.C</a:t>
            </a:r>
            <a:endParaRPr lang="sk-SK" dirty="0"/>
          </a:p>
        </p:txBody>
      </p:sp>
      <p:pic>
        <p:nvPicPr>
          <p:cNvPr id="1026" name="Picture 2" descr="C:\Users\Erik\Desktop\Erik Prezentácia\e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3" y="1340768"/>
            <a:ext cx="3458358" cy="389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64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836712"/>
            <a:ext cx="6849325" cy="3941025"/>
          </a:xfrm>
        </p:spPr>
        <p:txBody>
          <a:bodyPr/>
          <a:lstStyle/>
          <a:p>
            <a:r>
              <a:rPr lang="sk-SK" dirty="0" smtClean="0"/>
              <a:t>Kúpalisko Zelená žaba</a:t>
            </a:r>
            <a:endParaRPr lang="sk-SK" dirty="0"/>
          </a:p>
        </p:txBody>
      </p:sp>
      <p:pic>
        <p:nvPicPr>
          <p:cNvPr id="10242" name="Picture 2" descr="C:\Users\Erik\Desktop\Erik Prezentácia\1923370_kupalisko-zaba-trencianske-teplice-obn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050"/>
            <a:ext cx="6436707" cy="410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Erik\Desktop\Erik Prezentácia\123767-zelena-zaba-nestandar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83" y="113951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Erik\Desktop\Erik Prezentácia\08-09-zaba1-nestandar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6" y="260648"/>
            <a:ext cx="833500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692696"/>
            <a:ext cx="7281257" cy="5355957"/>
          </a:xfrm>
        </p:spPr>
        <p:txBody>
          <a:bodyPr/>
          <a:lstStyle/>
          <a:p>
            <a:r>
              <a:rPr lang="sk-SK" dirty="0" smtClean="0"/>
              <a:t>Budova železničnej stanice</a:t>
            </a:r>
          </a:p>
          <a:p>
            <a:endParaRPr lang="sk-SK" dirty="0"/>
          </a:p>
          <a:p>
            <a:endParaRPr lang="sk-SK" dirty="0" smtClean="0"/>
          </a:p>
          <a:p>
            <a:pPr marL="68580" indent="0">
              <a:buNone/>
            </a:pPr>
            <a:endParaRPr lang="sk-SK" dirty="0"/>
          </a:p>
          <a:p>
            <a:pPr marL="68580" indent="0">
              <a:buNone/>
            </a:pPr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Budova vodnej elektrárne</a:t>
            </a:r>
            <a:endParaRPr lang="sk-SK" dirty="0"/>
          </a:p>
        </p:txBody>
      </p:sp>
      <p:pic>
        <p:nvPicPr>
          <p:cNvPr id="11266" name="Picture 2" descr="C:\Users\Erik\Desktop\Erik Prezentácia\elektricka-trencianske-teplice-trencianska-tepla-zeleznice-nestandar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9134"/>
            <a:ext cx="3005584" cy="22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Erik\Desktop\Erik Prezentácia\trenc_tepl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0913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Erik\Desktop\Erik Prezentácia\765637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136904" cy="543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44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764704"/>
            <a:ext cx="6777317" cy="5139933"/>
          </a:xfrm>
        </p:spPr>
        <p:txBody>
          <a:bodyPr/>
          <a:lstStyle/>
          <a:p>
            <a:r>
              <a:rPr lang="sk-SK" dirty="0" smtClean="0"/>
              <a:t>Pamätník obetiam 1.svetovej vojny a Pamätník padlým v SNP</a:t>
            </a:r>
            <a:endParaRPr lang="sk-SK" dirty="0"/>
          </a:p>
        </p:txBody>
      </p:sp>
      <p:pic>
        <p:nvPicPr>
          <p:cNvPr id="12290" name="Picture 2" descr="C:\Users\Erik\Desktop\Erik Prezentácia\lrg_dscf7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Erik\Desktop\Erik Prezentácia\1226_teplice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5" y="332656"/>
            <a:ext cx="7128792" cy="62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8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6"/>
                </a:solidFill>
              </a:rPr>
              <a:t>Zdravotníctvo:</a:t>
            </a:r>
            <a:endParaRPr lang="sk-SK" dirty="0">
              <a:solidFill>
                <a:schemeClr val="accent6"/>
              </a:solidFill>
            </a:endParaRPr>
          </a:p>
        </p:txBody>
      </p:sp>
      <p:pic>
        <p:nvPicPr>
          <p:cNvPr id="13314" name="Picture 2" descr="C:\Users\Erik\Desktop\Erik Prezentácia\logo_cerveny_kr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5"/>
            <a:ext cx="2720094" cy="204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Erik\Desktop\Erik Prezentácia\logo_lekaren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00" y="4797152"/>
            <a:ext cx="2450046" cy="16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628800"/>
            <a:ext cx="6777317" cy="4464496"/>
          </a:xfrm>
        </p:spPr>
        <p:txBody>
          <a:bodyPr/>
          <a:lstStyle/>
          <a:p>
            <a:r>
              <a:rPr lang="sk-SK" dirty="0" smtClean="0"/>
              <a:t>Zdravotné stredisko- súkromné</a:t>
            </a:r>
          </a:p>
          <a:p>
            <a:r>
              <a:rPr lang="sk-SK" dirty="0" smtClean="0"/>
              <a:t>2x zubná ambulancia, zubná laborantka</a:t>
            </a:r>
          </a:p>
          <a:p>
            <a:r>
              <a:rPr lang="sk-SK" dirty="0" smtClean="0"/>
              <a:t>2x detská ambulancia</a:t>
            </a:r>
          </a:p>
          <a:p>
            <a:r>
              <a:rPr lang="sk-SK" dirty="0" smtClean="0"/>
              <a:t>2x gynekologická ambulancia</a:t>
            </a:r>
          </a:p>
          <a:p>
            <a:r>
              <a:rPr lang="sk-SK" dirty="0" smtClean="0"/>
              <a:t>3x praktický lekár</a:t>
            </a:r>
          </a:p>
          <a:p>
            <a:r>
              <a:rPr lang="sk-SK" dirty="0" smtClean="0"/>
              <a:t>Interné oddelenie</a:t>
            </a:r>
          </a:p>
          <a:p>
            <a:r>
              <a:rPr lang="sk-SK" dirty="0" smtClean="0"/>
              <a:t>Diabetologická ambulancia</a:t>
            </a:r>
          </a:p>
          <a:p>
            <a:r>
              <a:rPr lang="sk-SK" dirty="0" err="1" smtClean="0"/>
              <a:t>Fyziatrická</a:t>
            </a:r>
            <a:r>
              <a:rPr lang="sk-SK" dirty="0" smtClean="0"/>
              <a:t> a rehabilitačná ambulancia</a:t>
            </a:r>
          </a:p>
          <a:p>
            <a:r>
              <a:rPr lang="sk-SK" dirty="0" smtClean="0"/>
              <a:t>Psychologická ambulancia </a:t>
            </a:r>
          </a:p>
          <a:p>
            <a:r>
              <a:rPr lang="sk-SK" dirty="0" smtClean="0"/>
              <a:t>2x LEKÁREŇ</a:t>
            </a:r>
          </a:p>
          <a:p>
            <a:pPr marL="6858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026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6"/>
                </a:solidFill>
              </a:rPr>
              <a:t>Služby, zábava</a:t>
            </a:r>
            <a:endParaRPr lang="sk-SK" dirty="0">
              <a:solidFill>
                <a:schemeClr val="accent6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916832"/>
            <a:ext cx="6777317" cy="3508977"/>
          </a:xfrm>
        </p:spPr>
        <p:txBody>
          <a:bodyPr/>
          <a:lstStyle/>
          <a:p>
            <a:r>
              <a:rPr lang="sk-SK" dirty="0" smtClean="0"/>
              <a:t>Kino Prameň- od roku 2013 digitalizované</a:t>
            </a:r>
            <a:endParaRPr lang="sk-SK" dirty="0"/>
          </a:p>
        </p:txBody>
      </p:sp>
      <p:pic>
        <p:nvPicPr>
          <p:cNvPr id="14338" name="Picture 2" descr="C:\Users\Erik\Desktop\Erik Prezentácia\sk_trencianske_teplice_pramen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88704"/>
            <a:ext cx="4100835" cy="248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Erik\Desktop\Erik Prezentácia\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4671451" cy="299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024744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6"/>
                </a:solidFill>
              </a:rPr>
              <a:t>Vzdelanie, šport </a:t>
            </a:r>
            <a:endParaRPr lang="sk-SK" dirty="0">
              <a:solidFill>
                <a:schemeClr val="accent6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1916832"/>
            <a:ext cx="6777317" cy="3508977"/>
          </a:xfrm>
        </p:spPr>
        <p:txBody>
          <a:bodyPr/>
          <a:lstStyle/>
          <a:p>
            <a:r>
              <a:rPr lang="sk-SK" dirty="0" smtClean="0"/>
              <a:t>Materská škola</a:t>
            </a:r>
          </a:p>
          <a:p>
            <a:endParaRPr lang="sk-SK" dirty="0" smtClean="0"/>
          </a:p>
          <a:p>
            <a:r>
              <a:rPr lang="sk-SK" dirty="0" smtClean="0"/>
              <a:t>ZŠ Andreja </a:t>
            </a:r>
            <a:r>
              <a:rPr lang="sk-SK" dirty="0" err="1" smtClean="0"/>
              <a:t>Bagara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Súkromné osemročné gymnázium</a:t>
            </a:r>
          </a:p>
          <a:p>
            <a:endParaRPr lang="sk-SK" dirty="0"/>
          </a:p>
          <a:p>
            <a:r>
              <a:rPr lang="sk-SK" dirty="0" smtClean="0"/>
              <a:t>MŠK</a:t>
            </a:r>
            <a:endParaRPr lang="sk-SK" dirty="0"/>
          </a:p>
        </p:txBody>
      </p:sp>
      <p:pic>
        <p:nvPicPr>
          <p:cNvPr id="15362" name="Picture 2" descr="C:\Users\Erik\Desktop\Erik Prezentácia\fill748x326trvlcsnap-2014-08-18-21h33m46s2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136904" cy="420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Erik\Desktop\Erik Prezentácia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12968" cy="549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87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6"/>
                </a:solidFill>
              </a:rPr>
              <a:t>Podujatia, festivaly, akcie:</a:t>
            </a:r>
            <a:endParaRPr lang="sk-SK" dirty="0">
              <a:solidFill>
                <a:schemeClr val="accent6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772816"/>
            <a:ext cx="6777317" cy="4769684"/>
          </a:xfrm>
        </p:spPr>
        <p:txBody>
          <a:bodyPr>
            <a:normAutofit/>
          </a:bodyPr>
          <a:lstStyle/>
          <a:p>
            <a:r>
              <a:rPr lang="sk-SK" dirty="0"/>
              <a:t>o</a:t>
            </a:r>
            <a:r>
              <a:rPr lang="sk-SK" dirty="0" smtClean="0"/>
              <a:t>dkaz :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Silák</a:t>
            </a:r>
          </a:p>
          <a:p>
            <a:r>
              <a:rPr lang="sk-SK" dirty="0" smtClean="0"/>
              <a:t>Stavanie mája</a:t>
            </a:r>
          </a:p>
          <a:p>
            <a:r>
              <a:rPr lang="sk-SK" dirty="0" smtClean="0"/>
              <a:t>Oslavy ukončenia 2.sv.vojny</a:t>
            </a:r>
          </a:p>
          <a:p>
            <a:r>
              <a:rPr lang="sk-SK" dirty="0" smtClean="0"/>
              <a:t>Folklórny festival</a:t>
            </a:r>
          </a:p>
          <a:p>
            <a:r>
              <a:rPr lang="sk-SK" dirty="0" smtClean="0"/>
              <a:t>Oslavy SNP</a:t>
            </a:r>
          </a:p>
          <a:p>
            <a:r>
              <a:rPr lang="sk-SK" dirty="0" smtClean="0"/>
              <a:t>Dni Teplíc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marL="68580" indent="0">
              <a:buNone/>
            </a:pPr>
            <a:endParaRPr lang="sk-SK" dirty="0" smtClean="0"/>
          </a:p>
          <a:p>
            <a:pPr marL="68580" indent="0">
              <a:buNone/>
            </a:pPr>
            <a:endParaRPr lang="sk-SK" dirty="0"/>
          </a:p>
          <a:p>
            <a:pPr marL="68580" indent="0">
              <a:buNone/>
            </a:pPr>
            <a:endParaRPr lang="sk-SK" dirty="0"/>
          </a:p>
        </p:txBody>
      </p:sp>
      <p:sp>
        <p:nvSpPr>
          <p:cNvPr id="4" name="Šípka doprava 3">
            <a:hlinkClick r:id="rId2" action="ppaction://hlinkfile"/>
          </p:cNvPr>
          <p:cNvSpPr/>
          <p:nvPr/>
        </p:nvSpPr>
        <p:spPr>
          <a:xfrm>
            <a:off x="2771800" y="1628800"/>
            <a:ext cx="1800200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34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Erik\Desktop\Erik Prezentácia\hryhorovskijtahanieau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583682" cy="239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Erik\Desktop\Erik Prezentácia\sil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792"/>
            <a:ext cx="5484360" cy="411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Erik\Desktop\Erik Prezentácia\0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5049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Erik\Desktop\Erik Prezentácia\00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0" y="260648"/>
            <a:ext cx="8386733" cy="62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Erik\Desktop\Erik Prezentácia\1007_JV_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" y="413536"/>
            <a:ext cx="9013075" cy="598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51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6"/>
                </a:solidFill>
              </a:rPr>
              <a:t>Významné osobnosti v minulosti:</a:t>
            </a:r>
            <a:endParaRPr lang="sk-SK" dirty="0">
              <a:solidFill>
                <a:schemeClr val="accent6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988840"/>
            <a:ext cx="6777317" cy="3508977"/>
          </a:xfrm>
        </p:spPr>
        <p:txBody>
          <a:bodyPr/>
          <a:lstStyle/>
          <a:p>
            <a:r>
              <a:rPr lang="sk-SK" dirty="0" smtClean="0"/>
              <a:t>Andrej </a:t>
            </a:r>
            <a:r>
              <a:rPr lang="sk-SK" dirty="0" err="1" smtClean="0"/>
              <a:t>Bagar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MUDr. Antonín </a:t>
            </a:r>
            <a:r>
              <a:rPr lang="sk-SK" dirty="0" err="1" smtClean="0"/>
              <a:t>Čapek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MUDr. Vavro </a:t>
            </a:r>
            <a:r>
              <a:rPr lang="sk-SK" dirty="0" err="1" smtClean="0"/>
              <a:t>Šrobár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/>
              <a:t>p</a:t>
            </a:r>
            <a:r>
              <a:rPr lang="sk-SK" dirty="0" smtClean="0"/>
              <a:t>rof. MUDr. Štefan </a:t>
            </a:r>
            <a:r>
              <a:rPr lang="sk-SK" dirty="0" err="1" smtClean="0"/>
              <a:t>Siťaj</a:t>
            </a:r>
            <a:r>
              <a:rPr lang="sk-SK" dirty="0" smtClean="0"/>
              <a:t>, DrSc.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7410" name="Picture 2" descr="C:\Users\Erik\Desktop\Erik Prezentácia\bag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6" r="27466"/>
          <a:stretch/>
        </p:blipFill>
        <p:spPr bwMode="auto">
          <a:xfrm>
            <a:off x="6516216" y="1052736"/>
            <a:ext cx="1662546" cy="241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Erik\Desktop\Erik Prezentácia\124592-vavro-srobar-clan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3034545" cy="227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24744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6"/>
                </a:solidFill>
              </a:rPr>
              <a:t>Významné osobnosti dnes :</a:t>
            </a:r>
            <a:endParaRPr lang="sk-SK" dirty="0">
              <a:solidFill>
                <a:schemeClr val="accent6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772816"/>
            <a:ext cx="6777317" cy="4320480"/>
          </a:xfrm>
        </p:spPr>
        <p:txBody>
          <a:bodyPr/>
          <a:lstStyle/>
          <a:p>
            <a:r>
              <a:rPr lang="sk-SK" dirty="0" smtClean="0"/>
              <a:t>Mgr. Martin Fedor </a:t>
            </a:r>
          </a:p>
          <a:p>
            <a:endParaRPr lang="sk-SK" dirty="0" smtClean="0"/>
          </a:p>
          <a:p>
            <a:r>
              <a:rPr lang="sk-SK" dirty="0" smtClean="0"/>
              <a:t>Igor Murín</a:t>
            </a:r>
          </a:p>
          <a:p>
            <a:endParaRPr lang="sk-SK" dirty="0" smtClean="0"/>
          </a:p>
          <a:p>
            <a:r>
              <a:rPr lang="sk-SK" dirty="0" smtClean="0"/>
              <a:t>Katarína Hudecová</a:t>
            </a:r>
          </a:p>
          <a:p>
            <a:pPr marL="68580" indent="0">
              <a:buNone/>
            </a:pPr>
            <a:endParaRPr lang="sk-SK" dirty="0" smtClean="0"/>
          </a:p>
          <a:p>
            <a:r>
              <a:rPr lang="sk-SK" dirty="0" smtClean="0"/>
              <a:t>Mgr. Silvia </a:t>
            </a:r>
            <a:r>
              <a:rPr lang="sk-SK" dirty="0" err="1" smtClean="0"/>
              <a:t>Havelková</a:t>
            </a:r>
            <a:endParaRPr lang="sk-SK" dirty="0"/>
          </a:p>
        </p:txBody>
      </p:sp>
      <p:pic>
        <p:nvPicPr>
          <p:cNvPr id="18434" name="Picture 2" descr="C:\Users\Erik\Desktop\Erik Prezentácia\fe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4786"/>
            <a:ext cx="3399531" cy="199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Erik\Desktop\Erik Prezentácia\247049_igor-mur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97" y="3789040"/>
            <a:ext cx="3746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1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24744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6"/>
                </a:solidFill>
              </a:rPr>
              <a:t>Poloha:</a:t>
            </a:r>
            <a:endParaRPr lang="sk-SK" dirty="0">
              <a:solidFill>
                <a:schemeClr val="accent6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1" name="Picture 3" descr="C:\Users\Erik\Desktop\Erik Prezentácia\poloh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23812"/>
            <a:ext cx="4608512" cy="257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rik\Desktop\Erik Prezentácia\mapa_trenciansk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7" y="1625086"/>
            <a:ext cx="5000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rik\Desktop\Erik Prezentácia\poloha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456384" cy="228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rik\Desktop\Erik Prezentácia\1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35" y="743576"/>
            <a:ext cx="6505694" cy="556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6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24744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6"/>
                </a:solidFill>
              </a:rPr>
              <a:t>Kde pracujú občania ? </a:t>
            </a:r>
            <a:endParaRPr lang="sk-SK" dirty="0">
              <a:solidFill>
                <a:schemeClr val="accent6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63034" y="1700808"/>
            <a:ext cx="6777317" cy="4464496"/>
          </a:xfrm>
        </p:spPr>
        <p:txBody>
          <a:bodyPr>
            <a:normAutofit/>
          </a:bodyPr>
          <a:lstStyle/>
          <a:p>
            <a:r>
              <a:rPr lang="sk-SK" dirty="0" smtClean="0"/>
              <a:t>Kúpele Trenčianske Teplice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/>
              <a:t>s</a:t>
            </a:r>
            <a:r>
              <a:rPr lang="sk-SK" dirty="0" smtClean="0"/>
              <a:t>lužby CR (penzióny, reštaurácie)</a:t>
            </a:r>
            <a:endParaRPr lang="sk-SK" dirty="0"/>
          </a:p>
        </p:txBody>
      </p:sp>
      <p:pic>
        <p:nvPicPr>
          <p:cNvPr id="19458" name="Picture 2" descr="C:\Users\Erik\Desktop\Erik Prezentácia\kupe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33670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Erik\Desktop\Erik Prezentácia\ea29fb88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839075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1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024744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6"/>
                </a:solidFill>
              </a:rPr>
              <a:t>Problémy mesta:</a:t>
            </a:r>
            <a:endParaRPr lang="sk-SK" dirty="0">
              <a:solidFill>
                <a:schemeClr val="accent6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nízka obchodná sieť </a:t>
            </a:r>
          </a:p>
          <a:p>
            <a:r>
              <a:rPr lang="sk-SK" dirty="0"/>
              <a:t>v</a:t>
            </a:r>
            <a:r>
              <a:rPr lang="sk-SK" dirty="0" smtClean="0"/>
              <a:t>ysoká mortalita</a:t>
            </a:r>
          </a:p>
          <a:p>
            <a:r>
              <a:rPr lang="sk-SK" dirty="0"/>
              <a:t>p</a:t>
            </a:r>
            <a:r>
              <a:rPr lang="sk-SK" dirty="0" smtClean="0"/>
              <a:t>restarnuté obyvateľstvo</a:t>
            </a:r>
          </a:p>
          <a:p>
            <a:r>
              <a:rPr lang="sk-SK" dirty="0"/>
              <a:t>c</a:t>
            </a:r>
            <a:r>
              <a:rPr lang="sk-SK" dirty="0" smtClean="0"/>
              <a:t>hátrajúce budovy</a:t>
            </a:r>
          </a:p>
          <a:p>
            <a:r>
              <a:rPr lang="sk-SK" dirty="0" smtClean="0"/>
              <a:t>málo parkovacích miest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34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024744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6"/>
                </a:solidFill>
              </a:rPr>
              <a:t>Zdroje:</a:t>
            </a:r>
            <a:endParaRPr lang="sk-SK" dirty="0">
              <a:solidFill>
                <a:schemeClr val="accent6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628800"/>
            <a:ext cx="7920880" cy="4608512"/>
          </a:xfrm>
        </p:spPr>
        <p:txBody>
          <a:bodyPr/>
          <a:lstStyle/>
          <a:p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sk.wikipedia.org/wiki/Tren%C4%8Dianske_Teplice</a:t>
            </a:r>
            <a:endParaRPr lang="sk-SK" dirty="0" smtClean="0"/>
          </a:p>
          <a:p>
            <a:r>
              <a:rPr lang="sk-SK" dirty="0">
                <a:hlinkClick r:id="rId3"/>
              </a:rPr>
              <a:t>http://www.teplice.sk</a:t>
            </a:r>
            <a:r>
              <a:rPr lang="sk-SK" dirty="0" smtClean="0">
                <a:hlinkClick r:id="rId3"/>
              </a:rPr>
              <a:t>/</a:t>
            </a:r>
            <a:endParaRPr lang="sk-SK" dirty="0" smtClean="0"/>
          </a:p>
          <a:p>
            <a:r>
              <a:rPr lang="sk-SK" dirty="0">
                <a:hlinkClick r:id="rId4"/>
              </a:rPr>
              <a:t>http://</a:t>
            </a:r>
            <a:r>
              <a:rPr lang="sk-SK" dirty="0" smtClean="0">
                <a:hlinkClick r:id="rId4"/>
              </a:rPr>
              <a:t>www.trencianske.sk/sk/index.php</a:t>
            </a:r>
            <a:endParaRPr lang="sk-SK" dirty="0" smtClean="0"/>
          </a:p>
          <a:p>
            <a:r>
              <a:rPr lang="sk-SK" dirty="0">
                <a:hlinkClick r:id="rId5"/>
              </a:rPr>
              <a:t>http://www.kupele-teplice.sk/uvod</a:t>
            </a:r>
            <a:r>
              <a:rPr lang="sk-SK" dirty="0" smtClean="0">
                <a:hlinkClick r:id="rId5"/>
              </a:rPr>
              <a:t>/</a:t>
            </a:r>
            <a:endParaRPr lang="sk-SK" dirty="0" smtClean="0"/>
          </a:p>
          <a:p>
            <a:r>
              <a:rPr lang="sk-SK" dirty="0">
                <a:hlinkClick r:id="rId6"/>
              </a:rPr>
              <a:t>https://</a:t>
            </a:r>
            <a:r>
              <a:rPr lang="sk-SK" dirty="0" smtClean="0">
                <a:hlinkClick r:id="rId6"/>
              </a:rPr>
              <a:t>www.google.com/imghp?hl=sk&amp;gws_rd=ssl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237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24744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6"/>
                </a:solidFill>
              </a:rPr>
              <a:t>Obyvateľstvo, rozloha:</a:t>
            </a:r>
            <a:endParaRPr lang="sk-SK" dirty="0">
              <a:solidFill>
                <a:schemeClr val="accent6"/>
              </a:solidFill>
            </a:endParaRPr>
          </a:p>
        </p:txBody>
      </p:sp>
      <p:pic>
        <p:nvPicPr>
          <p:cNvPr id="6146" name="Picture 2" descr="C:\Users\Erik\Desktop\Erik Prezentácia\_18_-36287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06103"/>
            <a:ext cx="4536504" cy="23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4 144 obyvateľov(31.12.2013)</a:t>
            </a:r>
          </a:p>
          <a:p>
            <a:endParaRPr lang="sk-SK" dirty="0"/>
          </a:p>
          <a:p>
            <a:r>
              <a:rPr lang="sk-SK" dirty="0" smtClean="0"/>
              <a:t>10,45 </a:t>
            </a:r>
            <a:r>
              <a:rPr lang="sk-SK" dirty="0" smtClean="0">
                <a:solidFill>
                  <a:schemeClr val="tx1"/>
                </a:solidFill>
              </a:rPr>
              <a:t>km² </a:t>
            </a:r>
          </a:p>
          <a:p>
            <a:endParaRPr lang="sk-SK" dirty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hustota: 396,56 obyv./ </a:t>
            </a:r>
            <a:r>
              <a:rPr lang="sk-SK" dirty="0">
                <a:solidFill>
                  <a:schemeClr val="tx1"/>
                </a:solidFill>
              </a:rPr>
              <a:t>km² </a:t>
            </a:r>
            <a:endParaRPr lang="sk-SK" dirty="0" smtClean="0">
              <a:solidFill>
                <a:schemeClr val="tx1"/>
              </a:solidFill>
            </a:endParaRPr>
          </a:p>
          <a:p>
            <a:endParaRPr lang="sk-SK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6"/>
                </a:solidFill>
              </a:rPr>
              <a:t>Kto im velí ?</a:t>
            </a:r>
            <a:endParaRPr lang="sk-SK" dirty="0">
              <a:solidFill>
                <a:schemeClr val="accent6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PhDr. Štefan Škultéty </a:t>
            </a:r>
            <a:endParaRPr lang="sk-SK" dirty="0"/>
          </a:p>
        </p:txBody>
      </p:sp>
      <p:pic>
        <p:nvPicPr>
          <p:cNvPr id="5122" name="Picture 2" descr="C:\Users\Erik\Desktop\Erik Prezentácia\Stefan_skult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45" y="1340768"/>
            <a:ext cx="3823142" cy="472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6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1143000"/>
          </a:xfrm>
        </p:spPr>
        <p:txBody>
          <a:bodyPr/>
          <a:lstStyle/>
          <a:p>
            <a:r>
              <a:rPr lang="sk-SK" sz="4800" dirty="0" smtClean="0">
                <a:solidFill>
                  <a:schemeClr val="accent6"/>
                </a:solidFill>
              </a:rPr>
              <a:t>Vznik, história :</a:t>
            </a:r>
            <a:endParaRPr lang="sk-SK" sz="4800" dirty="0">
              <a:solidFill>
                <a:schemeClr val="accent6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2132856"/>
            <a:ext cx="7128907" cy="3960440"/>
          </a:xfrm>
        </p:spPr>
        <p:txBody>
          <a:bodyPr>
            <a:normAutofit/>
          </a:bodyPr>
          <a:lstStyle/>
          <a:p>
            <a:r>
              <a:rPr lang="sk-SK" dirty="0" smtClean="0"/>
              <a:t>Rimania – 179 (nápis na trenčianskej hradnej skale) </a:t>
            </a:r>
          </a:p>
          <a:p>
            <a:endParaRPr lang="sk-SK" dirty="0" smtClean="0"/>
          </a:p>
          <a:p>
            <a:r>
              <a:rPr lang="sk-SK" dirty="0" smtClean="0"/>
              <a:t>prvá písomná zmienka: 1247</a:t>
            </a:r>
          </a:p>
          <a:p>
            <a:endParaRPr lang="sk-SK" dirty="0" smtClean="0"/>
          </a:p>
          <a:p>
            <a:r>
              <a:rPr lang="sk-SK" dirty="0" smtClean="0"/>
              <a:t>viac majiteľov/panovníkov </a:t>
            </a:r>
          </a:p>
          <a:p>
            <a:endParaRPr lang="sk-SK" dirty="0" smtClean="0"/>
          </a:p>
          <a:p>
            <a:r>
              <a:rPr lang="sk-SK" dirty="0"/>
              <a:t>k</a:t>
            </a:r>
            <a:r>
              <a:rPr lang="sk-SK" dirty="0" smtClean="0"/>
              <a:t>úpeľná liečba od konca 19.st.</a:t>
            </a:r>
          </a:p>
          <a:p>
            <a:pPr marL="6858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7170" name="Picture 2" descr="C:\Users\Erik\Desktop\Erik Prezentácia\Laugaricio rímsky nápis Trenčín (TAS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6" y="620688"/>
            <a:ext cx="66675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rik\Desktop\Erik Prezentácia\tn_rimsky_nap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632" y="2376485"/>
            <a:ext cx="5896198" cy="406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2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024744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6"/>
                </a:solidFill>
              </a:rPr>
              <a:t>Ako sa dostanem do TT ?</a:t>
            </a:r>
            <a:endParaRPr lang="sk-SK" dirty="0">
              <a:solidFill>
                <a:schemeClr val="accent6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2204864"/>
            <a:ext cx="6777317" cy="3508977"/>
          </a:xfrm>
        </p:spPr>
        <p:txBody>
          <a:bodyPr>
            <a:normAutofit fontScale="92500" lnSpcReduction="10000"/>
          </a:bodyPr>
          <a:lstStyle/>
          <a:p>
            <a:endParaRPr lang="sk-SK" dirty="0" smtClean="0"/>
          </a:p>
          <a:p>
            <a:r>
              <a:rPr lang="sk-SK" dirty="0" smtClean="0"/>
              <a:t>H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b="1" dirty="0" smtClean="0"/>
              <a:t>MHD</a:t>
            </a:r>
            <a:r>
              <a:rPr lang="sk-SK" dirty="0" smtClean="0"/>
              <a:t> v meste </a:t>
            </a:r>
            <a:r>
              <a:rPr lang="sk-SK" u="sng" dirty="0" smtClean="0"/>
              <a:t>nie je </a:t>
            </a:r>
            <a:endParaRPr lang="sk-SK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68415"/>
            <a:ext cx="604837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Erik\Desktop\Erik Prezentácia\1295560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37111"/>
            <a:ext cx="2065883" cy="206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rik\Desktop\Erik Prezentácia\abstract-sketch-black-white-bullet-train-290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64704"/>
            <a:ext cx="1388579" cy="13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7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024744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6"/>
                </a:solidFill>
              </a:rPr>
              <a:t>Kontakt:</a:t>
            </a:r>
            <a:endParaRPr lang="sk-SK" dirty="0">
              <a:solidFill>
                <a:schemeClr val="accent6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PSČ: 914 51</a:t>
            </a:r>
          </a:p>
          <a:p>
            <a:endParaRPr lang="sk-SK" dirty="0"/>
          </a:p>
          <a:p>
            <a:r>
              <a:rPr lang="sk-SK" dirty="0" smtClean="0"/>
              <a:t>Tel. predvoľba: +421-32</a:t>
            </a:r>
          </a:p>
          <a:p>
            <a:endParaRPr lang="sk-SK" dirty="0"/>
          </a:p>
          <a:p>
            <a:r>
              <a:rPr lang="sk-SK" dirty="0" smtClean="0"/>
              <a:t>EČV: TN</a:t>
            </a:r>
          </a:p>
          <a:p>
            <a:endParaRPr lang="sk-SK" dirty="0"/>
          </a:p>
          <a:p>
            <a:r>
              <a:rPr lang="sk-SK" dirty="0" err="1" smtClean="0">
                <a:hlinkClick r:id="rId2"/>
              </a:rPr>
              <a:t>www.teplice.sk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pPr marL="68580" indent="0">
              <a:buNone/>
            </a:pPr>
            <a:endParaRPr lang="sk-SK" dirty="0" smtClean="0"/>
          </a:p>
        </p:txBody>
      </p:sp>
      <p:pic>
        <p:nvPicPr>
          <p:cNvPr id="4098" name="Picture 2" descr="C:\Users\Erik\Desktop\Erik Prezentácia\niBX6ead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1710035" cy="17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rik\Desktop\Erik Prezentácia\listove_zasielky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11" y="1268760"/>
            <a:ext cx="2016317" cy="201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9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024744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6"/>
                </a:solidFill>
              </a:rPr>
              <a:t>Čo by ste mali vidieť...</a:t>
            </a:r>
            <a:endParaRPr lang="sk-SK" dirty="0">
              <a:solidFill>
                <a:schemeClr val="accent6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988840"/>
            <a:ext cx="6777317" cy="3508977"/>
          </a:xfrm>
        </p:spPr>
        <p:txBody>
          <a:bodyPr/>
          <a:lstStyle/>
          <a:p>
            <a:r>
              <a:rPr lang="sk-SK" dirty="0" err="1" smtClean="0">
                <a:solidFill>
                  <a:schemeClr val="accent6"/>
                </a:solidFill>
              </a:rPr>
              <a:t>Sina</a:t>
            </a:r>
            <a:r>
              <a:rPr lang="sk-SK" dirty="0" smtClean="0">
                <a:solidFill>
                  <a:schemeClr val="accent6"/>
                </a:solidFill>
              </a:rPr>
              <a:t> a </a:t>
            </a:r>
            <a:r>
              <a:rPr lang="sk-SK" dirty="0" err="1" smtClean="0">
                <a:solidFill>
                  <a:schemeClr val="accent6"/>
                </a:solidFill>
              </a:rPr>
              <a:t>Hammam</a:t>
            </a:r>
            <a:r>
              <a:rPr lang="sk-SK" dirty="0" smtClean="0">
                <a:solidFill>
                  <a:schemeClr val="accent6"/>
                </a:solidFill>
              </a:rPr>
              <a:t> </a:t>
            </a:r>
            <a:r>
              <a:rPr lang="sk-SK" dirty="0" smtClean="0"/>
              <a:t>– jednotlivé časti Trenčianskych kúpeľov</a:t>
            </a:r>
            <a:endParaRPr lang="sk-SK" dirty="0"/>
          </a:p>
        </p:txBody>
      </p:sp>
      <p:pic>
        <p:nvPicPr>
          <p:cNvPr id="8194" name="Picture 2" descr="C:\Users\Erik\Desktop\Erik Prezentácia\sin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rik\Desktop\Erik Prezentácia\sin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80603"/>
            <a:ext cx="6743282" cy="448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79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38913" y="692696"/>
            <a:ext cx="6777317" cy="4968552"/>
          </a:xfrm>
        </p:spPr>
        <p:txBody>
          <a:bodyPr>
            <a:normAutofit/>
          </a:bodyPr>
          <a:lstStyle/>
          <a:p>
            <a:r>
              <a:rPr lang="sk-SK" dirty="0" err="1" smtClean="0"/>
              <a:t>Kursalon</a:t>
            </a:r>
            <a:r>
              <a:rPr lang="sk-SK" dirty="0" smtClean="0"/>
              <a:t> Trenčianske Teplice</a:t>
            </a:r>
          </a:p>
          <a:p>
            <a:pPr marL="68580" indent="0">
              <a:buNone/>
            </a:pPr>
            <a:endParaRPr lang="sk-SK" dirty="0" smtClean="0"/>
          </a:p>
          <a:p>
            <a:pPr marL="6858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 marL="68580" indent="0">
              <a:buNone/>
            </a:pPr>
            <a:endParaRPr lang="sk-SK" dirty="0" smtClean="0"/>
          </a:p>
          <a:p>
            <a:r>
              <a:rPr lang="sk-SK" dirty="0" smtClean="0"/>
              <a:t>Vila Tereza</a:t>
            </a:r>
            <a:endParaRPr lang="sk-SK" dirty="0"/>
          </a:p>
        </p:txBody>
      </p:sp>
      <p:pic>
        <p:nvPicPr>
          <p:cNvPr id="9218" name="Picture 2" descr="C:\Users\Erik\Desktop\Erik Prezentácia\kursa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99" y="1412776"/>
            <a:ext cx="749151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Erik\Desktop\Erik Prezentácia\vila tere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99" y="548680"/>
            <a:ext cx="7344816" cy="550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5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191</TotalTime>
  <Words>286</Words>
  <Application>Microsoft Office PowerPoint</Application>
  <PresentationFormat>Prezentácia na obrazovke (4:3)</PresentationFormat>
  <Paragraphs>133</Paragraphs>
  <Slides>22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Austin</vt:lpstr>
      <vt:lpstr>Trenčianske Teplice</vt:lpstr>
      <vt:lpstr>Poloha:</vt:lpstr>
      <vt:lpstr>Obyvateľstvo, rozloha:</vt:lpstr>
      <vt:lpstr>Kto im velí ?</vt:lpstr>
      <vt:lpstr>Vznik, história :</vt:lpstr>
      <vt:lpstr>Ako sa dostanem do TT ?</vt:lpstr>
      <vt:lpstr>Kontakt:</vt:lpstr>
      <vt:lpstr>Čo by ste mali vidieť...</vt:lpstr>
      <vt:lpstr>Prezentácia programu PowerPoint</vt:lpstr>
      <vt:lpstr>Prezentácia programu PowerPoint</vt:lpstr>
      <vt:lpstr>Prezentácia programu PowerPoint</vt:lpstr>
      <vt:lpstr>Prezentácia programu PowerPoint</vt:lpstr>
      <vt:lpstr>Zdravotníctvo:</vt:lpstr>
      <vt:lpstr>Služby, zábava</vt:lpstr>
      <vt:lpstr>Vzdelanie, šport </vt:lpstr>
      <vt:lpstr>Podujatia, festivaly, akcie:</vt:lpstr>
      <vt:lpstr>Prezentácia programu PowerPoint</vt:lpstr>
      <vt:lpstr>Významné osobnosti v minulosti:</vt:lpstr>
      <vt:lpstr>Významné osobnosti dnes :</vt:lpstr>
      <vt:lpstr>Kde pracujú občania ? </vt:lpstr>
      <vt:lpstr>Problémy mesta: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Trenčianske Teplice</dc:title>
  <dc:creator>Erik</dc:creator>
  <cp:lastModifiedBy>Erik</cp:lastModifiedBy>
  <cp:revision>21</cp:revision>
  <dcterms:created xsi:type="dcterms:W3CDTF">2015-04-12T15:37:03Z</dcterms:created>
  <dcterms:modified xsi:type="dcterms:W3CDTF">2015-04-12T18:48:11Z</dcterms:modified>
</cp:coreProperties>
</file>