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4919-64CD-415B-A386-728A3D37610C}" type="datetimeFigureOut">
              <a:rPr lang="sk-SK" smtClean="0"/>
              <a:t>10.6.2019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BD24-42C7-4E12-B1EE-7958CA529C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713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4919-64CD-415B-A386-728A3D37610C}" type="datetimeFigureOut">
              <a:rPr lang="sk-SK" smtClean="0"/>
              <a:t>10.6.2019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BD24-42C7-4E12-B1EE-7958CA529C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359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4919-64CD-415B-A386-728A3D37610C}" type="datetimeFigureOut">
              <a:rPr lang="sk-SK" smtClean="0"/>
              <a:t>10.6.2019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BD24-42C7-4E12-B1EE-7958CA529C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542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4919-64CD-415B-A386-728A3D37610C}" type="datetimeFigureOut">
              <a:rPr lang="sk-SK" smtClean="0"/>
              <a:t>10.6.2019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BD24-42C7-4E12-B1EE-7958CA529C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169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4919-64CD-415B-A386-728A3D37610C}" type="datetimeFigureOut">
              <a:rPr lang="sk-SK" smtClean="0"/>
              <a:t>10.6.2019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BD24-42C7-4E12-B1EE-7958CA529C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474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4919-64CD-415B-A386-728A3D37610C}" type="datetimeFigureOut">
              <a:rPr lang="sk-SK" smtClean="0"/>
              <a:t>10.6.2019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BD24-42C7-4E12-B1EE-7958CA529C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470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4919-64CD-415B-A386-728A3D37610C}" type="datetimeFigureOut">
              <a:rPr lang="sk-SK" smtClean="0"/>
              <a:t>10.6.2019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BD24-42C7-4E12-B1EE-7958CA529C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862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4919-64CD-415B-A386-728A3D37610C}" type="datetimeFigureOut">
              <a:rPr lang="sk-SK" smtClean="0"/>
              <a:t>10.6.2019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BD24-42C7-4E12-B1EE-7958CA529C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334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4919-64CD-415B-A386-728A3D37610C}" type="datetimeFigureOut">
              <a:rPr lang="sk-SK" smtClean="0"/>
              <a:t>10.6.2019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BD24-42C7-4E12-B1EE-7958CA529C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806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4919-64CD-415B-A386-728A3D37610C}" type="datetimeFigureOut">
              <a:rPr lang="sk-SK" smtClean="0"/>
              <a:t>10.6.2019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BD24-42C7-4E12-B1EE-7958CA529C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772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4919-64CD-415B-A386-728A3D37610C}" type="datetimeFigureOut">
              <a:rPr lang="sk-SK" smtClean="0"/>
              <a:t>10.6.2019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BD24-42C7-4E12-B1EE-7958CA529C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852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43000">
              <a:schemeClr val="accent3">
                <a:lumMod val="0"/>
                <a:lumOff val="100000"/>
              </a:schemeClr>
            </a:gs>
            <a:gs pos="77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B4919-64CD-415B-A386-728A3D37610C}" type="datetimeFigureOut">
              <a:rPr lang="sk-SK" smtClean="0"/>
              <a:t>10.6.2019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2BD24-42C7-4E12-B1EE-7958CA529C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947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eL_cLqaMX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Môj idol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Erika Hatalová I.A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522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847" y="1444240"/>
            <a:ext cx="7723222" cy="5006189"/>
          </a:xfrm>
        </p:spPr>
      </p:pic>
      <p:sp>
        <p:nvSpPr>
          <p:cNvPr id="5" name="BlokTextu 4"/>
          <p:cNvSpPr txBox="1"/>
          <p:nvPr/>
        </p:nvSpPr>
        <p:spPr>
          <a:xfrm>
            <a:off x="179462" y="1862983"/>
            <a:ext cx="382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*12. september 1973, Kalifornia, USA</a:t>
            </a:r>
          </a:p>
          <a:p>
            <a:endParaRPr lang="sk-SK" dirty="0" smtClean="0"/>
          </a:p>
          <a:p>
            <a:r>
              <a:rPr lang="sk-SK" dirty="0" smtClean="0"/>
              <a:t>† 30. november 2013, Kalifornia, USA</a:t>
            </a:r>
          </a:p>
          <a:p>
            <a:r>
              <a:rPr lang="sk-SK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90306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Kariéra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92" y="0"/>
            <a:ext cx="3083283" cy="4351338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9" y="1555413"/>
            <a:ext cx="2449077" cy="342870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352" y="3691235"/>
            <a:ext cx="2232570" cy="316676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077" y="211496"/>
            <a:ext cx="2392110" cy="359470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14" y="3806197"/>
            <a:ext cx="5651486" cy="305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12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300" dirty="0"/>
              <a:t>S</a:t>
            </a:r>
            <a:r>
              <a:rPr lang="sk-SK" sz="2300" dirty="0" smtClean="0"/>
              <a:t>yn </a:t>
            </a:r>
            <a:r>
              <a:rPr lang="sk-SK" sz="2300" dirty="0"/>
              <a:t>modelky </a:t>
            </a:r>
            <a:r>
              <a:rPr lang="sk-SK" sz="2300" dirty="0" smtClean="0"/>
              <a:t>a podnikateľa</a:t>
            </a:r>
            <a:r>
              <a:rPr lang="sk-SK" sz="2300" baseline="30000" dirty="0" smtClean="0"/>
              <a:t>.</a:t>
            </a:r>
            <a:r>
              <a:rPr lang="sk-SK" sz="2300" dirty="0" smtClean="0"/>
              <a:t> </a:t>
            </a:r>
          </a:p>
          <a:p>
            <a:r>
              <a:rPr lang="sk-SK" sz="2300" dirty="0" smtClean="0"/>
              <a:t>Jeho dedo bol </a:t>
            </a:r>
            <a:r>
              <a:rPr lang="sk-SK" sz="2300" dirty="0"/>
              <a:t>profesionálny </a:t>
            </a:r>
            <a:r>
              <a:rPr lang="sk-SK" sz="2300" dirty="0" smtClean="0"/>
              <a:t>boxer</a:t>
            </a:r>
          </a:p>
          <a:p>
            <a:r>
              <a:rPr lang="sk-SK" sz="2300" dirty="0" smtClean="0"/>
              <a:t>Najstarší </a:t>
            </a:r>
            <a:r>
              <a:rPr lang="sk-SK" sz="2300" dirty="0"/>
              <a:t>z piatich </a:t>
            </a:r>
            <a:r>
              <a:rPr lang="sk-SK" sz="2300" dirty="0" smtClean="0"/>
              <a:t>súrodencov </a:t>
            </a:r>
          </a:p>
          <a:p>
            <a:r>
              <a:rPr lang="sk-SK" sz="2300" dirty="0" smtClean="0"/>
              <a:t>navštevoval </a:t>
            </a:r>
            <a:r>
              <a:rPr lang="sk-SK" sz="2300" dirty="0"/>
              <a:t>strednú školu v San </a:t>
            </a:r>
            <a:r>
              <a:rPr lang="sk-SK" sz="2300" dirty="0" err="1"/>
              <a:t>Fernando</a:t>
            </a:r>
            <a:r>
              <a:rPr lang="sk-SK" sz="2300" dirty="0"/>
              <a:t> Valley a v roku 1991 </a:t>
            </a:r>
            <a:r>
              <a:rPr lang="sk-SK" sz="2300" dirty="0" smtClean="0"/>
              <a:t>maturoval</a:t>
            </a:r>
          </a:p>
          <a:p>
            <a:r>
              <a:rPr lang="sk-SK" sz="2300" dirty="0" smtClean="0"/>
              <a:t>Po </a:t>
            </a:r>
            <a:r>
              <a:rPr lang="sk-SK" sz="2300" dirty="0"/>
              <a:t>ukončení strednej školy študoval morskú biológiu </a:t>
            </a:r>
            <a:endParaRPr lang="sk-SK" sz="2300" dirty="0"/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545" y="3534259"/>
            <a:ext cx="2476186" cy="332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1009816"/>
            <a:ext cx="3904807" cy="510153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2" y="1594978"/>
            <a:ext cx="6306796" cy="3531806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132459" y="106147"/>
            <a:ext cx="638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1998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2083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200" dirty="0" smtClean="0"/>
              <a:t>surfovanie</a:t>
            </a:r>
            <a:r>
              <a:rPr lang="sk-SK" sz="2200" dirty="0"/>
              <a:t> a </a:t>
            </a:r>
            <a:r>
              <a:rPr lang="sk-SK" sz="2200" dirty="0" smtClean="0"/>
              <a:t>morská biológia. </a:t>
            </a:r>
          </a:p>
          <a:p>
            <a:r>
              <a:rPr lang="sk-SK" sz="2200" dirty="0" smtClean="0"/>
              <a:t>držiteľ </a:t>
            </a:r>
            <a:r>
              <a:rPr lang="sk-SK" sz="2200" dirty="0"/>
              <a:t>hnedého pásu v brazílskom </a:t>
            </a:r>
            <a:r>
              <a:rPr lang="sk-SK" sz="2200" dirty="0" smtClean="0"/>
              <a:t>džiu-džicu</a:t>
            </a:r>
          </a:p>
          <a:p>
            <a:r>
              <a:rPr lang="sk-SK" sz="2200" dirty="0" smtClean="0"/>
              <a:t>Miloval </a:t>
            </a:r>
            <a:r>
              <a:rPr lang="sk-SK" sz="2200" dirty="0"/>
              <a:t>preteky automobilov a sám pretekal v pretekoch, s automobilom BMW M3 </a:t>
            </a:r>
            <a:r>
              <a:rPr lang="sk-SK" sz="2200" dirty="0" smtClean="0"/>
              <a:t>E92.</a:t>
            </a:r>
          </a:p>
          <a:p>
            <a:r>
              <a:rPr lang="sk-SK" sz="2200" dirty="0" smtClean="0"/>
              <a:t>vlastnil</a:t>
            </a:r>
            <a:r>
              <a:rPr lang="sk-SK" sz="2200" dirty="0"/>
              <a:t> Nissan </a:t>
            </a:r>
            <a:r>
              <a:rPr lang="sk-SK" sz="2200" dirty="0" err="1"/>
              <a:t>Skyline</a:t>
            </a:r>
            <a:r>
              <a:rPr lang="sk-SK" sz="2200" dirty="0"/>
              <a:t> R34 GT-R V-</a:t>
            </a:r>
            <a:r>
              <a:rPr lang="sk-SK" sz="2200" dirty="0" err="1"/>
              <a:t>Spec</a:t>
            </a:r>
            <a:r>
              <a:rPr lang="sk-SK" sz="2200" dirty="0"/>
              <a:t> II, ktorý sa objavil vo filme </a:t>
            </a:r>
            <a:r>
              <a:rPr lang="sk-SK" sz="2200" i="1" dirty="0"/>
              <a:t>Rýchlo a </a:t>
            </a:r>
            <a:r>
              <a:rPr lang="sk-SK" sz="2200" i="1" dirty="0" err="1"/>
              <a:t>zbesilo</a:t>
            </a:r>
            <a:r>
              <a:rPr lang="sk-SK" sz="2200" i="1" dirty="0"/>
              <a:t> </a:t>
            </a:r>
            <a:r>
              <a:rPr lang="sk-SK" sz="2200" i="1" dirty="0" smtClean="0"/>
              <a:t>2</a:t>
            </a:r>
            <a:r>
              <a:rPr lang="sk-SK" sz="2200" dirty="0" smtClean="0"/>
              <a:t>- mnoho </a:t>
            </a:r>
            <a:r>
              <a:rPr lang="sk-SK" sz="2200" dirty="0"/>
              <a:t>kaskadérskych scén natočil sám.</a:t>
            </a:r>
          </a:p>
          <a:p>
            <a:r>
              <a:rPr lang="sk-SK" sz="2200" b="1" dirty="0"/>
              <a:t>Venoval sa aj charite, v ktorej sa rozhodol pomáhať obetiam zemetrasenia v Čile a na Haiti v roku 2010.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23" y="1228457"/>
            <a:ext cx="6081757" cy="45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7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Smrť</a:t>
            </a:r>
            <a:endParaRPr lang="sk-SK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20" y="933902"/>
            <a:ext cx="7389913" cy="5452114"/>
          </a:xfrm>
        </p:spPr>
      </p:pic>
    </p:spTree>
    <p:extLst>
      <p:ext uri="{BB962C8B-B14F-4D97-AF65-F5344CB8AC3E}">
        <p14:creationId xmlns:p14="http://schemas.microsoft.com/office/powerpoint/2010/main" val="13778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https://www.youtube.com/watch?v=0eL_cLqaMX0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749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49</Words>
  <Application>Microsoft Office PowerPoint</Application>
  <PresentationFormat>Širokouhlá</PresentationFormat>
  <Paragraphs>20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Motív Office</vt:lpstr>
      <vt:lpstr>Môj idol</vt:lpstr>
      <vt:lpstr>Prezentácia programu PowerPoint</vt:lpstr>
      <vt:lpstr>Kariéra</vt:lpstr>
      <vt:lpstr>Prezentácia programu PowerPoint</vt:lpstr>
      <vt:lpstr>Prezentácia programu PowerPoint</vt:lpstr>
      <vt:lpstr>Prezentácia programu PowerPoint</vt:lpstr>
      <vt:lpstr>Smrť</vt:lpstr>
      <vt:lpstr>Prezentácia programu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Erika Hatalová</dc:creator>
  <cp:lastModifiedBy>Erika Hatalová</cp:lastModifiedBy>
  <cp:revision>21</cp:revision>
  <dcterms:created xsi:type="dcterms:W3CDTF">2019-01-21T21:05:21Z</dcterms:created>
  <dcterms:modified xsi:type="dcterms:W3CDTF">2019-06-10T15:00:51Z</dcterms:modified>
</cp:coreProperties>
</file>