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8" r:id="rId3"/>
    <p:sldId id="260" r:id="rId4"/>
    <p:sldId id="259" r:id="rId5"/>
    <p:sldId id="262" r:id="rId6"/>
    <p:sldId id="263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C09A02DB-BDDA-42E0-8B58-401DD844AACA}">
          <p14:sldIdLst>
            <p14:sldId id="256"/>
            <p14:sldId id="258"/>
            <p14:sldId id="260"/>
            <p14:sldId id="259"/>
            <p14:sldId id="262"/>
            <p14:sldId id="263"/>
            <p14:sldId id="261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8935" autoAdjust="0"/>
  </p:normalViewPr>
  <p:slideViewPr>
    <p:cSldViewPr snapToGrid="0">
      <p:cViewPr varScale="1">
        <p:scale>
          <a:sx n="70" d="100"/>
          <a:sy n="70" d="100"/>
        </p:scale>
        <p:origin x="1166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AD63C-C37C-45E9-93EE-ECBF706A9255}" type="datetimeFigureOut">
              <a:rPr lang="sk-SK" smtClean="0"/>
              <a:t>22.9.2019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2353F-18F1-43A0-B3F3-CBC1FBB63D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035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2353F-18F1-43A0-B3F3-CBC1FBB63D30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1118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to stavba s ročnou spotrebou tepla na kúrenie desaťkrát menšou než majú bežné stavby, teda </a:t>
            </a:r>
            <a:r>
              <a:rPr lang="sk-SK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15 kWh na m²</a:t>
            </a:r>
            <a:r>
              <a:rPr lang="sk-SK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znamená že je energeticky úspornejší. V zime aj v lete poskytuje vysokú kvalitu vnútorného prostredia a súčasne umožňuje znížiť spotrebu energie na vykurovanie.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Pasívne (ohrevom cez okná) využíva slnečnú energiu, takže má vetrací systém so spätným získavaním tepla.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Tieto domy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nemusia mať zaužívaný aktívny vykurovací systém. Nemajú kotol s vykurovacím okruhom, radiátory ani komín.  Teplo zabezpečujú len pasívne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Napr. sa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motní používatelia svojou prirodzenou teplotou, používanie bežných domácich spotrebičov.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2353F-18F1-43A0-B3F3-CBC1FBB63D30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5673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 pasívny dom je veľmi dôležité, aby bol čo najlepšie orientovaný voči slnku. Presklenené plochy by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mali byť orientované na slnečné strany. Dom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nesmie byť tienený inými budovami alebo ihličnatými stromami. Pre pasívny dom je ideálny kompaktný tvar domu bez zalomení a rôznych výstupkov. Technológia v dome je ďalšou cestou ako ušetriť na spotrebe energie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2353F-18F1-43A0-B3F3-CBC1FBB63D30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776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Okrem výborných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tepelnotechnických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vlastností musí mať aj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blower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-door testom potvrdenú dostatočnú vzduchotesnosť.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Teplo môže unikať aj formou ohriateho vzduchu cez netesnosti v konštrukcii.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Meria sa to tzv.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Blower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door testom, ktorý hovorí, že pri pretlaku 50 Pa neunikne cez netesnosti viac ako 60% vzduchu za 1 hodinu.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ôžeme sa zbaviť aj väčšiny svojich zdravotných problémov. Zariadenie, ktoré pracuje aj v noci, filtruje vzduch a tým ho zbavuje škodlivých nečistôt, prachu a nadmernej vlhkosti. Vďaka tomu, že zariadenie neustále vetrá a dodá presne toľko vzduchu ,koľko potrebujeme, sa nemusíme báť plesní, ktoré tak často trápia obyvateľov panelových alebo rodinných domov.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 vnútri domu dýchame iba čerstvý vzduch , v letnom období ochladzovaný a v zimnom ohrievaný. Vďaka úplnej vzduchotesnosti neexistuje v pasívnych domoch prievan.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2353F-18F1-43A0-B3F3-CBC1FBB63D30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687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To čo neminieme na kúrenie</a:t>
            </a:r>
            <a:r>
              <a:rPr lang="sk-SK" baseline="0" dirty="0" smtClean="0"/>
              <a:t> nám zostane na iné investície.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Aj keď pasívne domy vyžadujú vyššiu počiatočnú investíciu, vyššie splátky hypotéky sa však zvyčajne vyrovnajú úsporám na energii.</a:t>
            </a:r>
          </a:p>
          <a:p>
            <a:r>
              <a:rPr lang="sk-SK" dirty="0" smtClean="0"/>
              <a:t>Pasívny</a:t>
            </a:r>
            <a:r>
              <a:rPr lang="sk-SK" baseline="0" dirty="0" smtClean="0"/>
              <a:t> dom sa nedá </a:t>
            </a:r>
            <a:r>
              <a:rPr lang="sk-SK" baseline="0" dirty="0" err="1" smtClean="0"/>
              <a:t>odfláknuť</a:t>
            </a:r>
            <a:r>
              <a:rPr lang="sk-SK" baseline="0" dirty="0" smtClean="0"/>
              <a:t>. Architekti musia dbať aj na to či sa dom neprehrieva. Kvalitný návrh vedie k funkčnému domu.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2353F-18F1-43A0-B3F3-CBC1FBB63D30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880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7D6F36-F34B-44EC-A7E6-DAD51A74457D}" type="datetimeFigureOut">
              <a:rPr lang="sk-SK" smtClean="0"/>
              <a:t>22.9.2019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6FC9B7-8C9D-4BC2-8415-FE4D0095CDA2}" type="slidenum">
              <a:rPr lang="sk-SK" smtClean="0"/>
              <a:t>‹#›</a:t>
            </a:fld>
            <a:endParaRPr lang="sk-SK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21907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6F36-F34B-44EC-A7E6-DAD51A74457D}" type="datetimeFigureOut">
              <a:rPr lang="sk-SK" smtClean="0"/>
              <a:t>22.9.2019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9B7-8C9D-4BC2-8415-FE4D0095CD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623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6F36-F34B-44EC-A7E6-DAD51A74457D}" type="datetimeFigureOut">
              <a:rPr lang="sk-SK" smtClean="0"/>
              <a:t>22.9.2019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9B7-8C9D-4BC2-8415-FE4D0095CD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994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6F36-F34B-44EC-A7E6-DAD51A74457D}" type="datetimeFigureOut">
              <a:rPr lang="sk-SK" smtClean="0"/>
              <a:t>22.9.2019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9B7-8C9D-4BC2-8415-FE4D0095CD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818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7D6F36-F34B-44EC-A7E6-DAD51A74457D}" type="datetimeFigureOut">
              <a:rPr lang="sk-SK" smtClean="0"/>
              <a:t>22.9.2019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6FC9B7-8C9D-4BC2-8415-FE4D0095CDA2}" type="slidenum">
              <a:rPr lang="sk-SK" smtClean="0"/>
              <a:t>‹#›</a:t>
            </a:fld>
            <a:endParaRPr lang="sk-SK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07978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6F36-F34B-44EC-A7E6-DAD51A74457D}" type="datetimeFigureOut">
              <a:rPr lang="sk-SK" smtClean="0"/>
              <a:t>22.9.2019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9B7-8C9D-4BC2-8415-FE4D0095CD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99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6F36-F34B-44EC-A7E6-DAD51A74457D}" type="datetimeFigureOut">
              <a:rPr lang="sk-SK" smtClean="0"/>
              <a:t>22.9.2019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9B7-8C9D-4BC2-8415-FE4D0095CD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229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6F36-F34B-44EC-A7E6-DAD51A74457D}" type="datetimeFigureOut">
              <a:rPr lang="sk-SK" smtClean="0"/>
              <a:t>22.9.2019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9B7-8C9D-4BC2-8415-FE4D0095CD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483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6F36-F34B-44EC-A7E6-DAD51A74457D}" type="datetimeFigureOut">
              <a:rPr lang="sk-SK" smtClean="0"/>
              <a:t>22.9.2019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9B7-8C9D-4BC2-8415-FE4D0095CD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063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7D6F36-F34B-44EC-A7E6-DAD51A74457D}" type="datetimeFigureOut">
              <a:rPr lang="sk-SK" smtClean="0"/>
              <a:t>22.9.2019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6FC9B7-8C9D-4BC2-8415-FE4D0095CDA2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087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7D6F36-F34B-44EC-A7E6-DAD51A74457D}" type="datetimeFigureOut">
              <a:rPr lang="sk-SK" smtClean="0"/>
              <a:t>22.9.2019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6FC9B7-8C9D-4BC2-8415-FE4D0095CDA2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346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E7D6F36-F34B-44EC-A7E6-DAD51A74457D}" type="datetimeFigureOut">
              <a:rPr lang="sk-SK" smtClean="0"/>
              <a:t>22.9.2019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6FC9B7-8C9D-4BC2-8415-FE4D0095CDA2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75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7TRVqAkUB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a.sk/pasivne-domy" TargetMode="External"/><Relationship Id="rId7" Type="http://schemas.openxmlformats.org/officeDocument/2006/relationships/hyperlink" Target="http://dobrydom.sk/info/pasivny-dom" TargetMode="External"/><Relationship Id="rId2" Type="http://schemas.openxmlformats.org/officeDocument/2006/relationships/hyperlink" Target="https://lnk.sk/etQ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nk.sk/cdPT" TargetMode="External"/><Relationship Id="rId5" Type="http://schemas.openxmlformats.org/officeDocument/2006/relationships/hyperlink" Target="https://lnk.sk/HPZ9" TargetMode="External"/><Relationship Id="rId4" Type="http://schemas.openxmlformats.org/officeDocument/2006/relationships/hyperlink" Target="https://www.youtube.com/watch?v=Q7TRVqAkUB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Pasívne domy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Erika </a:t>
            </a:r>
            <a:r>
              <a:rPr lang="sk-SK" dirty="0"/>
              <a:t>H</a:t>
            </a:r>
            <a:r>
              <a:rPr lang="sk-SK" dirty="0" smtClean="0"/>
              <a:t>atalová, II.A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909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Čo je to pasívny dom?</a:t>
            </a:r>
          </a:p>
          <a:p>
            <a:r>
              <a:rPr lang="sk-SK" dirty="0" smtClean="0"/>
              <a:t>Zima/leto</a:t>
            </a:r>
          </a:p>
          <a:p>
            <a:r>
              <a:rPr lang="sk-SK" dirty="0" smtClean="0"/>
              <a:t>Bez „zbytočností“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068" y="2027599"/>
            <a:ext cx="6147303" cy="409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54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154" y="526354"/>
            <a:ext cx="8199227" cy="5831700"/>
          </a:xfrm>
        </p:spPr>
      </p:pic>
    </p:spTree>
    <p:extLst>
      <p:ext uri="{BB962C8B-B14F-4D97-AF65-F5344CB8AC3E}">
        <p14:creationId xmlns:p14="http://schemas.microsoft.com/office/powerpoint/2010/main" val="21867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Štandardy pasívneho domu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Pozemok</a:t>
            </a:r>
          </a:p>
          <a:p>
            <a:r>
              <a:rPr lang="sk-SK" dirty="0"/>
              <a:t>Presklené plochy </a:t>
            </a:r>
            <a:endParaRPr lang="sk-SK" dirty="0" smtClean="0"/>
          </a:p>
          <a:p>
            <a:r>
              <a:rPr lang="sk-SK" dirty="0"/>
              <a:t>Tvar domu </a:t>
            </a:r>
            <a:endParaRPr lang="sk-SK" dirty="0" smtClean="0"/>
          </a:p>
          <a:p>
            <a:r>
              <a:rPr lang="sk-SK" dirty="0"/>
              <a:t>Kvalita materiálov </a:t>
            </a:r>
            <a:endParaRPr lang="sk-SK" dirty="0" smtClean="0"/>
          </a:p>
          <a:p>
            <a:r>
              <a:rPr lang="sk-SK" dirty="0"/>
              <a:t>Technológia v dome 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034" y="1763942"/>
            <a:ext cx="6627059" cy="439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0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Blower</a:t>
            </a:r>
            <a:r>
              <a:rPr lang="sk-SK" dirty="0" smtClean="0"/>
              <a:t>-door</a:t>
            </a:r>
          </a:p>
          <a:p>
            <a:r>
              <a:rPr lang="sk-SK" dirty="0" smtClean="0"/>
              <a:t>Zo zdravotného hľadiska </a:t>
            </a:r>
          </a:p>
          <a:p>
            <a:r>
              <a:rPr lang="sk-SK" dirty="0">
                <a:hlinkClick r:id="rId3"/>
              </a:rPr>
              <a:t>https://www.youtube.com/watch?v=Q7TRVqAkUBo</a:t>
            </a:r>
            <a:r>
              <a:rPr lang="sk-SK" dirty="0" smtClean="0">
                <a:hlinkClick r:id="rId3"/>
              </a:rPr>
              <a:t>  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91575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78" y="379141"/>
            <a:ext cx="5416849" cy="3612996"/>
          </a:xfr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393" y="2916045"/>
            <a:ext cx="572135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5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Výhody pasívnych domov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</a:t>
            </a:r>
            <a:r>
              <a:rPr lang="sk-SK" dirty="0" smtClean="0"/>
              <a:t>lternatívne dôchodkové sporenie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Vyšší komfort bývania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Zdravé bývanie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Kvalitná stavba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Nie len pekný, ale aj funkčný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276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8914" y="2688772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sk-SK" sz="1800" i="1" dirty="0" smtClean="0"/>
              <a:t>Je na vás akého šikovného architekta si vyberiete na projektovanie takéhoto pasívneho domu</a:t>
            </a: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          Ďakujem za pozornosť !</a:t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43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lnk.sk/etQX</a:t>
            </a:r>
            <a:endParaRPr lang="sk-SK" dirty="0" smtClean="0"/>
          </a:p>
          <a:p>
            <a:r>
              <a:rPr lang="sk-SK" dirty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www.una.sk/pasivne-domy</a:t>
            </a:r>
            <a:endParaRPr lang="sk-SK" dirty="0" smtClean="0"/>
          </a:p>
          <a:p>
            <a:r>
              <a:rPr lang="sk-SK" dirty="0">
                <a:hlinkClick r:id="rId4"/>
              </a:rPr>
              <a:t>https://</a:t>
            </a:r>
            <a:r>
              <a:rPr lang="sk-SK" dirty="0" smtClean="0">
                <a:hlinkClick r:id="rId4"/>
              </a:rPr>
              <a:t>www.youtube.com/watch?v=Q7TRVqAkUBo</a:t>
            </a:r>
            <a:endParaRPr lang="sk-SK" dirty="0" smtClean="0"/>
          </a:p>
          <a:p>
            <a:r>
              <a:rPr lang="sk-SK" dirty="0">
                <a:hlinkClick r:id="rId5"/>
              </a:rPr>
              <a:t>https://</a:t>
            </a:r>
            <a:r>
              <a:rPr lang="sk-SK" dirty="0" smtClean="0">
                <a:hlinkClick r:id="rId5"/>
              </a:rPr>
              <a:t>lnk.sk/HPZ9</a:t>
            </a:r>
            <a:endParaRPr lang="sk-SK" dirty="0" smtClean="0"/>
          </a:p>
          <a:p>
            <a:r>
              <a:rPr lang="sk-SK" dirty="0">
                <a:hlinkClick r:id="rId6"/>
              </a:rPr>
              <a:t>https://</a:t>
            </a:r>
            <a:r>
              <a:rPr lang="sk-SK" dirty="0" smtClean="0">
                <a:hlinkClick r:id="rId6"/>
              </a:rPr>
              <a:t>lnk.sk/cdPT</a:t>
            </a:r>
            <a:endParaRPr lang="sk-SK" dirty="0" smtClean="0"/>
          </a:p>
          <a:p>
            <a:r>
              <a:rPr lang="sk-SK" dirty="0">
                <a:hlinkClick r:id="rId7"/>
              </a:rPr>
              <a:t>http://dobrydom.sk/info/pasivny-dom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752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TM10001105[[fn=Orezanie]]</Template>
  <TotalTime>2002</TotalTime>
  <Words>250</Words>
  <Application>Microsoft Office PowerPoint</Application>
  <PresentationFormat>Širokouhlá</PresentationFormat>
  <Paragraphs>40</Paragraphs>
  <Slides>9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Pasívne domy</vt:lpstr>
      <vt:lpstr>Prezentácia programu PowerPoint</vt:lpstr>
      <vt:lpstr>Prezentácia programu PowerPoint</vt:lpstr>
      <vt:lpstr>Štandardy pasívneho domu</vt:lpstr>
      <vt:lpstr>Prezentácia programu PowerPoint</vt:lpstr>
      <vt:lpstr>Prezentácia programu PowerPoint</vt:lpstr>
      <vt:lpstr>Výhody pasívnych domov</vt:lpstr>
      <vt:lpstr>Je na vás akého šikovného architekta si vyberiete na projektovanie takéhoto pasívneho domu             Ďakujem za pozornosť ! </vt:lpstr>
      <vt:lpstr>Zdroje: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Pasívne domy</dc:title>
  <dc:creator>Erika Hatalová</dc:creator>
  <cp:lastModifiedBy>Erika Hatalová</cp:lastModifiedBy>
  <cp:revision>14</cp:revision>
  <dcterms:created xsi:type="dcterms:W3CDTF">2019-09-22T08:11:45Z</dcterms:created>
  <dcterms:modified xsi:type="dcterms:W3CDTF">2019-09-23T17:33:49Z</dcterms:modified>
</cp:coreProperties>
</file>