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998A7DD-1C49-48EC-A9EB-53A9C2591766}" type="datetimeFigureOut">
              <a:rPr lang="sk-SK" smtClean="0"/>
              <a:t>14. 4. 2011</a:t>
            </a:fld>
            <a:endParaRPr lang="sk-SK"/>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sk-SK"/>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3062128-FBF1-4CAB-A18C-E3BFBB191A56}"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5" name="Zástupný symbol pro zápatí 4"/>
          <p:cNvSpPr>
            <a:spLocks noGrp="1"/>
          </p:cNvSpPr>
          <p:nvPr>
            <p:ph type="ftr" sz="quarter" idx="11"/>
          </p:nvPr>
        </p:nvSpPr>
        <p:spPr/>
        <p:txBody>
          <a:bodyPr/>
          <a:lstStyle>
            <a:extLst/>
          </a:lstStyle>
          <a:p>
            <a:endParaRPr lang="sk-SK"/>
          </a:p>
        </p:txBody>
      </p:sp>
      <p:sp>
        <p:nvSpPr>
          <p:cNvPr id="6" name="Zástupný symbol pro číslo snímku 5"/>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fld id="{9998A7DD-1C49-48EC-A9EB-53A9C2591766}" type="datetimeFigureOut">
              <a:rPr lang="sk-SK" smtClean="0"/>
              <a:t>14. 4. 2011</a:t>
            </a:fld>
            <a:endParaRPr lang="sk-SK"/>
          </a:p>
        </p:txBody>
      </p:sp>
      <p:sp>
        <p:nvSpPr>
          <p:cNvPr id="5" name="Zástupný symbol pro zápatí 4"/>
          <p:cNvSpPr>
            <a:spLocks noGrp="1"/>
          </p:cNvSpPr>
          <p:nvPr>
            <p:ph type="ftr" sz="quarter" idx="11"/>
          </p:nvPr>
        </p:nvSpPr>
        <p:spPr>
          <a:xfrm>
            <a:off x="457200" y="6556248"/>
            <a:ext cx="3657600" cy="228600"/>
          </a:xfrm>
        </p:spPr>
        <p:txBody>
          <a:bodyPr/>
          <a:lstStyle>
            <a:extLst/>
          </a:lstStyle>
          <a:p>
            <a:endParaRPr lang="sk-SK"/>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3062128-FBF1-4CAB-A18C-E3BFBB191A56}"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5" name="Zástupný symbol pro zápatí 4"/>
          <p:cNvSpPr>
            <a:spLocks noGrp="1"/>
          </p:cNvSpPr>
          <p:nvPr>
            <p:ph type="ftr" sz="quarter" idx="11"/>
          </p:nvPr>
        </p:nvSpPr>
        <p:spPr/>
        <p:txBody>
          <a:bodyPr/>
          <a:lstStyle>
            <a:extLst/>
          </a:lstStyle>
          <a:p>
            <a:endParaRPr lang="sk-SK"/>
          </a:p>
        </p:txBody>
      </p:sp>
      <p:sp>
        <p:nvSpPr>
          <p:cNvPr id="6" name="Zástupný symbol pro číslo snímku 5"/>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998A7DD-1C49-48EC-A9EB-53A9C2591766}" type="datetimeFigureOut">
              <a:rPr lang="sk-SK" smtClean="0"/>
              <a:t>14. 4. 2011</a:t>
            </a:fld>
            <a:endParaRPr lang="sk-SK"/>
          </a:p>
        </p:txBody>
      </p:sp>
      <p:sp>
        <p:nvSpPr>
          <p:cNvPr id="5" name="Zástupný symbol pro zápatí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sk-SK"/>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D3062128-FBF1-4CAB-A18C-E3BFBB191A56}" type="slidenum">
              <a:rPr lang="sk-SK" smtClean="0"/>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6" name="Zástupný symbol pro zápatí 5"/>
          <p:cNvSpPr>
            <a:spLocks noGrp="1"/>
          </p:cNvSpPr>
          <p:nvPr>
            <p:ph type="ftr" sz="quarter" idx="11"/>
          </p:nvPr>
        </p:nvSpPr>
        <p:spPr/>
        <p:txBody>
          <a:bodyPr/>
          <a:lstStyle>
            <a:extLst/>
          </a:lstStyle>
          <a:p>
            <a:endParaRPr lang="sk-SK"/>
          </a:p>
        </p:txBody>
      </p:sp>
      <p:sp>
        <p:nvSpPr>
          <p:cNvPr id="7" name="Zástupný symbol pro číslo snímku 6"/>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8" name="Zástupný symbol pro zápatí 7"/>
          <p:cNvSpPr>
            <a:spLocks noGrp="1"/>
          </p:cNvSpPr>
          <p:nvPr>
            <p:ph type="ftr" sz="quarter" idx="11"/>
          </p:nvPr>
        </p:nvSpPr>
        <p:spPr/>
        <p:txBody>
          <a:bodyPr/>
          <a:lstStyle>
            <a:extLst/>
          </a:lstStyle>
          <a:p>
            <a:endParaRPr lang="sk-SK"/>
          </a:p>
        </p:txBody>
      </p:sp>
      <p:sp>
        <p:nvSpPr>
          <p:cNvPr id="9" name="Zástupný symbol pro číslo snímku 8"/>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4" name="Zástupný symbol pro zápatí 3"/>
          <p:cNvSpPr>
            <a:spLocks noGrp="1"/>
          </p:cNvSpPr>
          <p:nvPr>
            <p:ph type="ftr" sz="quarter" idx="11"/>
          </p:nvPr>
        </p:nvSpPr>
        <p:spPr/>
        <p:txBody>
          <a:bodyPr/>
          <a:lstStyle>
            <a:extLst/>
          </a:lstStyle>
          <a:p>
            <a:endParaRPr lang="sk-SK"/>
          </a:p>
        </p:txBody>
      </p:sp>
      <p:sp>
        <p:nvSpPr>
          <p:cNvPr id="5" name="Zástupný symbol pro číslo snímku 4"/>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9998A7DD-1C49-48EC-A9EB-53A9C2591766}" type="datetimeFigureOut">
              <a:rPr lang="sk-SK" smtClean="0"/>
              <a:t>14. 4. 2011</a:t>
            </a:fld>
            <a:endParaRPr lang="sk-SK"/>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sk-SK"/>
          </a:p>
        </p:txBody>
      </p:sp>
      <p:sp>
        <p:nvSpPr>
          <p:cNvPr id="4" name="Zástupný symbol pro číslo snímku 3"/>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6" name="Zástupný symbol pro zápatí 5"/>
          <p:cNvSpPr>
            <a:spLocks noGrp="1"/>
          </p:cNvSpPr>
          <p:nvPr>
            <p:ph type="ftr" sz="quarter" idx="11"/>
          </p:nvPr>
        </p:nvSpPr>
        <p:spPr/>
        <p:txBody>
          <a:bodyPr/>
          <a:lstStyle>
            <a:extLst/>
          </a:lstStyle>
          <a:p>
            <a:endParaRPr lang="sk-SK"/>
          </a:p>
        </p:txBody>
      </p:sp>
      <p:sp>
        <p:nvSpPr>
          <p:cNvPr id="7" name="Zástupný symbol pro číslo snímku 6"/>
          <p:cNvSpPr>
            <a:spLocks noGrp="1"/>
          </p:cNvSpPr>
          <p:nvPr>
            <p:ph type="sldNum" sz="quarter" idx="12"/>
          </p:nvPr>
        </p:nvSpPr>
        <p:spPr/>
        <p:txBody>
          <a:bodyPr/>
          <a:lstStyle>
            <a:extLst/>
          </a:lstStyle>
          <a:p>
            <a:fld id="{D3062128-FBF1-4CAB-A18C-E3BFBB191A56}"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fld id="{9998A7DD-1C49-48EC-A9EB-53A9C2591766}" type="datetimeFigureOut">
              <a:rPr lang="sk-SK" smtClean="0"/>
              <a:t>14. 4. 2011</a:t>
            </a:fld>
            <a:endParaRPr lang="sk-SK"/>
          </a:p>
        </p:txBody>
      </p:sp>
      <p:sp>
        <p:nvSpPr>
          <p:cNvPr id="6" name="Zástupný symbol pro zápatí 5"/>
          <p:cNvSpPr>
            <a:spLocks noGrp="1"/>
          </p:cNvSpPr>
          <p:nvPr>
            <p:ph type="ftr" sz="quarter" idx="11"/>
          </p:nvPr>
        </p:nvSpPr>
        <p:spPr/>
        <p:txBody>
          <a:bodyPr/>
          <a:lstStyle>
            <a:extLst/>
          </a:lstStyle>
          <a:p>
            <a:endParaRPr lang="sk-SK"/>
          </a:p>
        </p:txBody>
      </p:sp>
      <p:sp>
        <p:nvSpPr>
          <p:cNvPr id="7" name="Zástupný symbol pro číslo snímku 6"/>
          <p:cNvSpPr>
            <a:spLocks noGrp="1"/>
          </p:cNvSpPr>
          <p:nvPr>
            <p:ph type="sldNum" sz="quarter" idx="12"/>
          </p:nvPr>
        </p:nvSpPr>
        <p:spPr/>
        <p:txBody>
          <a:bodyPr/>
          <a:lstStyle>
            <a:extLst/>
          </a:lstStyle>
          <a:p>
            <a:fld id="{D3062128-FBF1-4CAB-A18C-E3BFBB191A56}" type="slidenum">
              <a:rPr lang="sk-SK" smtClean="0"/>
              <a:t>‹#›</a:t>
            </a:fld>
            <a:endParaRPr lang="sk-SK"/>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998A7DD-1C49-48EC-A9EB-53A9C2591766}" type="datetimeFigureOut">
              <a:rPr lang="sk-SK" smtClean="0"/>
              <a:t>14. 4. 2011</a:t>
            </a:fld>
            <a:endParaRPr lang="sk-SK"/>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sk-SK"/>
          </a:p>
        </p:txBody>
      </p:sp>
      <p:sp>
        <p:nvSpPr>
          <p:cNvPr id="16" name="Zástupný symbol pro číslo snímk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3062128-FBF1-4CAB-A18C-E3BFBB191A56}"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The</a:t>
            </a:r>
            <a:r>
              <a:rPr lang="sk-SK" dirty="0" smtClean="0"/>
              <a:t> top 10 </a:t>
            </a:r>
            <a:r>
              <a:rPr lang="sk-SK" dirty="0" err="1" smtClean="0"/>
              <a:t>patries</a:t>
            </a:r>
            <a:r>
              <a:rPr lang="sk-SK" dirty="0" smtClean="0"/>
              <a:t> in </a:t>
            </a:r>
            <a:r>
              <a:rPr lang="sk-SK" dirty="0" err="1" smtClean="0"/>
              <a:t>the</a:t>
            </a:r>
            <a:r>
              <a:rPr lang="sk-SK" dirty="0" smtClean="0"/>
              <a:t> </a:t>
            </a:r>
            <a:r>
              <a:rPr lang="sk-SK" dirty="0" err="1" smtClean="0"/>
              <a:t>world</a:t>
            </a:r>
            <a:endParaRPr lang="sk-SK" dirty="0"/>
          </a:p>
        </p:txBody>
      </p:sp>
      <p:sp>
        <p:nvSpPr>
          <p:cNvPr id="3" name="Podnadpis 2"/>
          <p:cNvSpPr>
            <a:spLocks noGrp="1"/>
          </p:cNvSpPr>
          <p:nvPr>
            <p:ph type="subTitle" idx="1"/>
          </p:nvPr>
        </p:nvSpPr>
        <p:spPr/>
        <p:txBody>
          <a:bodyPr/>
          <a:lstStyle/>
          <a:p>
            <a:endParaRPr lang="sk-S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Glastonbury Music Festival</a:t>
            </a:r>
            <a:br>
              <a:rPr lang="en-US" dirty="0" smtClean="0"/>
            </a:br>
            <a:endParaRPr lang="sk-SK" dirty="0"/>
          </a:p>
        </p:txBody>
      </p:sp>
      <p:sp>
        <p:nvSpPr>
          <p:cNvPr id="3" name="Zástupný symbol pro obsah 2"/>
          <p:cNvSpPr>
            <a:spLocks noGrp="1"/>
          </p:cNvSpPr>
          <p:nvPr>
            <p:ph idx="1"/>
          </p:nvPr>
        </p:nvSpPr>
        <p:spPr/>
        <p:txBody>
          <a:bodyPr/>
          <a:lstStyle/>
          <a:p>
            <a:r>
              <a:rPr lang="en-US" dirty="0" smtClean="0"/>
              <a:t>What</a:t>
            </a:r>
            <a:r>
              <a:rPr lang="en-US" dirty="0" smtClean="0"/>
              <a:t>: A 3 day music festival designed to celebrate the earth, music, and the arts, this festival brings in people from all over the world. Last year’s event had over 177,000 people and 700 musical acts.</a:t>
            </a:r>
          </a:p>
          <a:p>
            <a:r>
              <a:rPr lang="en-US" dirty="0" smtClean="0"/>
              <a:t>When: The last weekend in June</a:t>
            </a:r>
          </a:p>
          <a:p>
            <a:r>
              <a:rPr lang="en-US" dirty="0" smtClean="0"/>
              <a:t>Where: </a:t>
            </a:r>
            <a:r>
              <a:rPr lang="en-US" dirty="0" err="1" smtClean="0"/>
              <a:t>Pilton</a:t>
            </a:r>
            <a:r>
              <a:rPr lang="en-US" dirty="0" smtClean="0"/>
              <a:t>, England</a:t>
            </a:r>
          </a:p>
          <a:p>
            <a:r>
              <a:rPr lang="en-US" dirty="0" smtClean="0"/>
              <a:t>Bring: Tickets, a tent, sleeping bag, food, and whatever else you “need” to have fun.</a:t>
            </a:r>
          </a:p>
          <a:p>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33794" name="Picture 2" descr="http://cdn1.matadornetwork.com/matadornights.com/docs/wp-content/images/posts/20080511-Matt7.jpg"/>
          <p:cNvPicPr>
            <a:picLocks noChangeAspect="1" noChangeArrowheads="1"/>
          </p:cNvPicPr>
          <p:nvPr/>
        </p:nvPicPr>
        <p:blipFill>
          <a:blip r:embed="rId2" cstate="print"/>
          <a:srcRect/>
          <a:stretch>
            <a:fillRect/>
          </a:stretch>
        </p:blipFill>
        <p:spPr bwMode="auto">
          <a:xfrm>
            <a:off x="0" y="0"/>
            <a:ext cx="5504895" cy="3593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6" name="Picture 4" descr="http://www.pollstaronline.com/cic2006/awards17/images/AwardWinners/glastonbury.jpg"/>
          <p:cNvPicPr>
            <a:picLocks noChangeAspect="1" noChangeArrowheads="1"/>
          </p:cNvPicPr>
          <p:nvPr/>
        </p:nvPicPr>
        <p:blipFill>
          <a:blip r:embed="rId3" cstate="print"/>
          <a:srcRect/>
          <a:stretch>
            <a:fillRect/>
          </a:stretch>
        </p:blipFill>
        <p:spPr bwMode="auto">
          <a:xfrm>
            <a:off x="3419872" y="3140968"/>
            <a:ext cx="5184576" cy="3402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Holi</a:t>
            </a:r>
            <a:r>
              <a:rPr lang="en-US" dirty="0" smtClean="0"/>
              <a:t/>
            </a:r>
            <a:br>
              <a:rPr lang="en-US" dirty="0" smtClean="0"/>
            </a:br>
            <a:endParaRPr lang="sk-SK" dirty="0"/>
          </a:p>
        </p:txBody>
      </p:sp>
      <p:sp>
        <p:nvSpPr>
          <p:cNvPr id="3" name="Zástupný symbol pro obsah 2"/>
          <p:cNvSpPr>
            <a:spLocks noGrp="1"/>
          </p:cNvSpPr>
          <p:nvPr>
            <p:ph idx="1"/>
          </p:nvPr>
        </p:nvSpPr>
        <p:spPr/>
        <p:txBody>
          <a:bodyPr>
            <a:normAutofit lnSpcReduction="10000"/>
          </a:bodyPr>
          <a:lstStyle/>
          <a:p>
            <a:r>
              <a:rPr lang="en-US" dirty="0" smtClean="0"/>
              <a:t>What</a:t>
            </a:r>
            <a:r>
              <a:rPr lang="en-US" dirty="0" smtClean="0"/>
              <a:t>: Similar to the Thai holiday of </a:t>
            </a:r>
            <a:r>
              <a:rPr lang="en-US" dirty="0" err="1" smtClean="0"/>
              <a:t>Songrkan</a:t>
            </a:r>
            <a:r>
              <a:rPr lang="en-US" dirty="0" smtClean="0"/>
              <a:t>, </a:t>
            </a:r>
            <a:r>
              <a:rPr lang="en-US" dirty="0" err="1" smtClean="0"/>
              <a:t>Holi</a:t>
            </a:r>
            <a:r>
              <a:rPr lang="en-US" dirty="0" smtClean="0"/>
              <a:t> is a two day Hindu spring festival that occurs in northern India. The first night is marked by bonfires, and the second day is spent pleasuring your inner 2nd grader by splashing colored flour and water over everybody. It’s a celebration about renewal.</a:t>
            </a:r>
          </a:p>
          <a:p>
            <a:r>
              <a:rPr lang="en-US" dirty="0" smtClean="0"/>
              <a:t>When</a:t>
            </a:r>
            <a:r>
              <a:rPr lang="en-US" dirty="0" smtClean="0"/>
              <a:t>: The full moon in March.</a:t>
            </a:r>
          </a:p>
          <a:p>
            <a:r>
              <a:rPr lang="en-US" dirty="0" smtClean="0"/>
              <a:t>Where: India</a:t>
            </a:r>
          </a:p>
          <a:p>
            <a:r>
              <a:rPr lang="en-US" dirty="0" smtClean="0"/>
              <a:t>Bring: Red, orange, and green flour, lots of water, clothes you don’t need!</a:t>
            </a:r>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39938" name="Picture 2" descr="http://cdn1.matadornetwork.com/matadornights.com/docs/wp-content/images/posts/20080511-Matt.jpg"/>
          <p:cNvPicPr>
            <a:picLocks noChangeAspect="1" noChangeArrowheads="1"/>
          </p:cNvPicPr>
          <p:nvPr/>
        </p:nvPicPr>
        <p:blipFill>
          <a:blip r:embed="rId2" cstate="print"/>
          <a:srcRect/>
          <a:stretch>
            <a:fillRect/>
          </a:stretch>
        </p:blipFill>
        <p:spPr bwMode="auto">
          <a:xfrm>
            <a:off x="683568" y="1340768"/>
            <a:ext cx="7128792" cy="4756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Bay to Breakers</a:t>
            </a:r>
            <a:br>
              <a:rPr lang="en-US" dirty="0" smtClean="0"/>
            </a:br>
            <a:endParaRPr lang="sk-SK" dirty="0"/>
          </a:p>
        </p:txBody>
      </p:sp>
      <p:sp>
        <p:nvSpPr>
          <p:cNvPr id="3" name="Zástupný symbol pro obsah 2"/>
          <p:cNvSpPr>
            <a:spLocks noGrp="1"/>
          </p:cNvSpPr>
          <p:nvPr>
            <p:ph idx="1"/>
          </p:nvPr>
        </p:nvSpPr>
        <p:spPr/>
        <p:txBody>
          <a:bodyPr>
            <a:normAutofit fontScale="92500" lnSpcReduction="10000"/>
          </a:bodyPr>
          <a:lstStyle/>
          <a:p>
            <a:r>
              <a:rPr lang="en-US" dirty="0" smtClean="0"/>
              <a:t>What</a:t>
            </a:r>
            <a:r>
              <a:rPr lang="en-US" dirty="0" smtClean="0"/>
              <a:t>: It’s supposed to be a 7 mile foot race but instead it’s a 7 mile costume party and keg race that goes through downtown San Francisco. It began in 1906 to keep people’s sprits up after the earthquake and locals are still keeping that alive, in force! Over 70,000 people, congregate downtown in costumes (or nothing at all) and shopping carts filled with kegs. A little Mardi Gras + a little Halloween college party = a lot of fun.</a:t>
            </a:r>
          </a:p>
          <a:p>
            <a:r>
              <a:rPr lang="en-US" dirty="0" smtClean="0"/>
              <a:t>When</a:t>
            </a:r>
            <a:r>
              <a:rPr lang="en-US" dirty="0" smtClean="0"/>
              <a:t>: The third Sunday in May.</a:t>
            </a:r>
          </a:p>
          <a:p>
            <a:r>
              <a:rPr lang="en-US" dirty="0" smtClean="0"/>
              <a:t>Where: San Francisco, California</a:t>
            </a:r>
          </a:p>
          <a:p>
            <a:r>
              <a:rPr lang="en-US" dirty="0" smtClean="0"/>
              <a:t>Bring: A crazy costume and lots of beer!</a:t>
            </a:r>
          </a:p>
          <a:p>
            <a:endParaRPr lang="sk-S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37890" name="Picture 2" descr="http://cdn1.matadornetwork.com/matadornights.com/docs/wp-content/images/posts/20080511-Matt6.jpg"/>
          <p:cNvPicPr>
            <a:picLocks noChangeAspect="1" noChangeArrowheads="1"/>
          </p:cNvPicPr>
          <p:nvPr/>
        </p:nvPicPr>
        <p:blipFill>
          <a:blip r:embed="rId2" cstate="print"/>
          <a:srcRect/>
          <a:stretch>
            <a:fillRect/>
          </a:stretch>
        </p:blipFill>
        <p:spPr bwMode="auto">
          <a:xfrm>
            <a:off x="179512" y="188640"/>
            <a:ext cx="8136904" cy="5533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Australia Day</a:t>
            </a:r>
            <a:br>
              <a:rPr lang="en-US" dirty="0" smtClean="0"/>
            </a:br>
            <a:endParaRPr lang="sk-SK" dirty="0"/>
          </a:p>
        </p:txBody>
      </p:sp>
      <p:sp>
        <p:nvSpPr>
          <p:cNvPr id="3" name="Zástupný symbol pro obsah 2"/>
          <p:cNvSpPr>
            <a:spLocks noGrp="1"/>
          </p:cNvSpPr>
          <p:nvPr>
            <p:ph idx="1"/>
          </p:nvPr>
        </p:nvSpPr>
        <p:spPr/>
        <p:txBody>
          <a:bodyPr>
            <a:normAutofit fontScale="85000" lnSpcReduction="10000"/>
          </a:bodyPr>
          <a:lstStyle/>
          <a:p>
            <a:r>
              <a:rPr lang="en-US" dirty="0" smtClean="0"/>
              <a:t>What</a:t>
            </a:r>
            <a:r>
              <a:rPr lang="en-US" dirty="0" smtClean="0"/>
              <a:t>: Australians love two things: beer and </a:t>
            </a:r>
            <a:r>
              <a:rPr lang="en-US" dirty="0" err="1" smtClean="0"/>
              <a:t>bbqs</a:t>
            </a:r>
            <a:r>
              <a:rPr lang="en-US" dirty="0" smtClean="0"/>
              <a:t>. No day brings out the best in these two than Australia Day, when Aussies celebrate the first European settlement on the continent of Australia. Aussies, a normally festive bunch, kick it up a notch all over the country with </a:t>
            </a:r>
            <a:r>
              <a:rPr lang="en-US" dirty="0" err="1" smtClean="0"/>
              <a:t>bbqs</a:t>
            </a:r>
            <a:r>
              <a:rPr lang="en-US" dirty="0" smtClean="0"/>
              <a:t>, music, and beer. From the cities to the towns, Aussies are out in full force. If you don’t already have an Aussie friend to take you under his/her wing, head to a beach with beer and make some new friends! Most Australians would love nothing more to break in a newbie!</a:t>
            </a:r>
          </a:p>
          <a:p>
            <a:r>
              <a:rPr lang="en-US" dirty="0" smtClean="0"/>
              <a:t>When</a:t>
            </a:r>
            <a:r>
              <a:rPr lang="en-US" dirty="0" smtClean="0"/>
              <a:t>: January 26</a:t>
            </a:r>
          </a:p>
          <a:p>
            <a:r>
              <a:rPr lang="en-US" dirty="0" smtClean="0"/>
              <a:t>Where: Anywhere in Oz!</a:t>
            </a:r>
          </a:p>
          <a:p>
            <a:r>
              <a:rPr lang="en-US" dirty="0" smtClean="0"/>
              <a:t>Bring: Your Australian pride, a case of Carlton draught or Coopers, and something for the grill.</a:t>
            </a:r>
          </a:p>
          <a:p>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a:p>
        </p:txBody>
      </p:sp>
      <p:pic>
        <p:nvPicPr>
          <p:cNvPr id="40962" name="Picture 2" descr="http://www.penrithcity.nsw.gov.au/uploadedImages/Website/Your_Council/Publications/Newsletter/AustraliaDay1.jpg"/>
          <p:cNvPicPr>
            <a:picLocks noChangeAspect="1" noChangeArrowheads="1"/>
          </p:cNvPicPr>
          <p:nvPr/>
        </p:nvPicPr>
        <p:blipFill>
          <a:blip r:embed="rId2" cstate="print"/>
          <a:srcRect/>
          <a:stretch>
            <a:fillRect/>
          </a:stretch>
        </p:blipFill>
        <p:spPr bwMode="auto">
          <a:xfrm>
            <a:off x="251520" y="548680"/>
            <a:ext cx="7488832" cy="5056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Queen’s Day</a:t>
            </a:r>
            <a:br>
              <a:rPr lang="en-US" dirty="0" smtClean="0"/>
            </a:br>
            <a:endParaRPr lang="sk-SK" dirty="0"/>
          </a:p>
        </p:txBody>
      </p:sp>
      <p:sp>
        <p:nvSpPr>
          <p:cNvPr id="3" name="Zástupný symbol pro obsah 2"/>
          <p:cNvSpPr>
            <a:spLocks noGrp="1"/>
          </p:cNvSpPr>
          <p:nvPr>
            <p:ph idx="1"/>
          </p:nvPr>
        </p:nvSpPr>
        <p:spPr/>
        <p:txBody>
          <a:bodyPr>
            <a:normAutofit fontScale="92500"/>
          </a:bodyPr>
          <a:lstStyle/>
          <a:p>
            <a:r>
              <a:rPr lang="en-US" dirty="0" smtClean="0"/>
              <a:t>What</a:t>
            </a:r>
            <a:r>
              <a:rPr lang="en-US" dirty="0" smtClean="0"/>
              <a:t>: The normally reserved Dutch cut lose to celebrate the birth of their Queen. Originally to celebrate the birth of Juliana, the day now celebrates the birth of Beatrix, whose January birthday makes it cold to party. All over the country, the Dutch head outside with their beer and music, flood the streets in orange, and cruise up and down the canals in revelry.</a:t>
            </a:r>
          </a:p>
          <a:p>
            <a:r>
              <a:rPr lang="en-US" dirty="0" smtClean="0"/>
              <a:t>When: April 30th</a:t>
            </a:r>
          </a:p>
          <a:p>
            <a:r>
              <a:rPr lang="en-US" dirty="0" smtClean="0"/>
              <a:t>Where: The Netherlands (Amsterdam has the biggest party)</a:t>
            </a:r>
          </a:p>
          <a:p>
            <a:r>
              <a:rPr lang="en-US" dirty="0" smtClean="0"/>
              <a:t>Bring: Anything orange!</a:t>
            </a:r>
          </a:p>
          <a:p>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a:p>
        </p:txBody>
      </p:sp>
      <p:pic>
        <p:nvPicPr>
          <p:cNvPr id="44034" name="Picture 2" descr="http://blog.mrandmrssmith.com/wp-content/uploads/2009/04/queens-day.jpg"/>
          <p:cNvPicPr>
            <a:picLocks noChangeAspect="1" noChangeArrowheads="1"/>
          </p:cNvPicPr>
          <p:nvPr/>
        </p:nvPicPr>
        <p:blipFill>
          <a:blip r:embed="rId2" cstate="print"/>
          <a:srcRect/>
          <a:stretch>
            <a:fillRect/>
          </a:stretch>
        </p:blipFill>
        <p:spPr bwMode="auto">
          <a:xfrm>
            <a:off x="179512" y="836712"/>
            <a:ext cx="8572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La </a:t>
            </a:r>
            <a:r>
              <a:rPr lang="en-US" dirty="0" err="1" smtClean="0"/>
              <a:t>Tomatina</a:t>
            </a:r>
            <a:r>
              <a:rPr lang="en-US" dirty="0" smtClean="0"/>
              <a:t/>
            </a:r>
            <a:br>
              <a:rPr lang="en-US" dirty="0" smtClean="0"/>
            </a:br>
            <a:endParaRPr lang="sk-SK" dirty="0"/>
          </a:p>
        </p:txBody>
      </p:sp>
      <p:sp>
        <p:nvSpPr>
          <p:cNvPr id="3" name="Zástupný symbol pro obsah 2"/>
          <p:cNvSpPr>
            <a:spLocks noGrp="1"/>
          </p:cNvSpPr>
          <p:nvPr>
            <p:ph idx="1"/>
          </p:nvPr>
        </p:nvSpPr>
        <p:spPr/>
        <p:txBody>
          <a:bodyPr>
            <a:normAutofit fontScale="92500" lnSpcReduction="20000"/>
          </a:bodyPr>
          <a:lstStyle/>
          <a:p>
            <a:r>
              <a:rPr lang="en-US" dirty="0" smtClean="0"/>
              <a:t>What</a:t>
            </a:r>
            <a:r>
              <a:rPr lang="en-US" dirty="0" smtClean="0"/>
              <a:t>: Nobody is really sure how it began- practical joke? A harmless food fight between two merchants? A prank? No one knows but this messy fiesta has been a strong tradition since 1945. On the last Wednesday in August, about 30,000 people descend on this little town to participate in the world’s largest food fight. Never had that massive cafeteria food fight when you were younger? Well, here’s your chance.</a:t>
            </a:r>
          </a:p>
          <a:p>
            <a:r>
              <a:rPr lang="en-US" dirty="0" smtClean="0"/>
              <a:t>When: The last Wednesday in August.</a:t>
            </a:r>
          </a:p>
          <a:p>
            <a:r>
              <a:rPr lang="en-US" dirty="0" smtClean="0"/>
              <a:t>Where: The tiny town of </a:t>
            </a:r>
            <a:r>
              <a:rPr lang="en-US" dirty="0" err="1" smtClean="0"/>
              <a:t>Buñol</a:t>
            </a:r>
            <a:r>
              <a:rPr lang="en-US" dirty="0" smtClean="0"/>
              <a:t> in the Valencia region of Spain</a:t>
            </a:r>
          </a:p>
          <a:p>
            <a:r>
              <a:rPr lang="en-US" dirty="0" smtClean="0"/>
              <a:t>Bring: Throw-away clothes and goggles! Tomato juice in the eye stings!</a:t>
            </a:r>
          </a:p>
          <a:p>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Calgary Stampede</a:t>
            </a:r>
            <a:br>
              <a:rPr lang="en-US" dirty="0" smtClean="0"/>
            </a:br>
            <a:endParaRPr lang="sk-SK" dirty="0"/>
          </a:p>
        </p:txBody>
      </p:sp>
      <p:sp>
        <p:nvSpPr>
          <p:cNvPr id="3" name="Zástupný symbol pro obsah 2"/>
          <p:cNvSpPr>
            <a:spLocks noGrp="1"/>
          </p:cNvSpPr>
          <p:nvPr>
            <p:ph idx="1"/>
          </p:nvPr>
        </p:nvSpPr>
        <p:spPr/>
        <p:txBody>
          <a:bodyPr>
            <a:normAutofit/>
          </a:bodyPr>
          <a:lstStyle/>
          <a:p>
            <a:r>
              <a:rPr lang="en-US" dirty="0" smtClean="0"/>
              <a:t>What</a:t>
            </a:r>
            <a:r>
              <a:rPr lang="en-US" dirty="0" smtClean="0"/>
              <a:t>: A 10 day rodeo that attracts over a million visitors during its course. The festival features a parade and is the largest event in Canada. But don’t come to watch the rodeo, come for the party! The throngs of people who flock to Calgary are there for the revelry, the beer, and the girls (or boys).</a:t>
            </a:r>
          </a:p>
          <a:p>
            <a:r>
              <a:rPr lang="en-US" dirty="0" smtClean="0"/>
              <a:t>When: Second week in July</a:t>
            </a:r>
          </a:p>
          <a:p>
            <a:r>
              <a:rPr lang="en-US" dirty="0" smtClean="0"/>
              <a:t>Where: Calgary, Alberta</a:t>
            </a:r>
          </a:p>
          <a:p>
            <a:r>
              <a:rPr lang="en-US" dirty="0" smtClean="0"/>
              <a:t>Bring: Your best cowboy outfit and a tolerance for country music.</a:t>
            </a:r>
          </a:p>
          <a:p>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a:p>
        </p:txBody>
      </p:sp>
      <p:pic>
        <p:nvPicPr>
          <p:cNvPr id="46082" name="Picture 2" descr="http://krosmtoo.files.wordpress.com/2009/07/calgary-stampede-bronco-rider.jpg"/>
          <p:cNvPicPr>
            <a:picLocks noChangeAspect="1" noChangeArrowheads="1"/>
          </p:cNvPicPr>
          <p:nvPr/>
        </p:nvPicPr>
        <p:blipFill>
          <a:blip r:embed="rId2" cstate="print"/>
          <a:srcRect/>
          <a:stretch>
            <a:fillRect/>
          </a:stretch>
        </p:blipFill>
        <p:spPr bwMode="auto">
          <a:xfrm>
            <a:off x="323528" y="332656"/>
            <a:ext cx="3800475"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4" name="Picture 4" descr="http://www.glenbow.org/images/archpics/stampede.jpg"/>
          <p:cNvPicPr>
            <a:picLocks noChangeAspect="1" noChangeArrowheads="1"/>
          </p:cNvPicPr>
          <p:nvPr/>
        </p:nvPicPr>
        <p:blipFill>
          <a:blip r:embed="rId3" cstate="print"/>
          <a:srcRect/>
          <a:stretch>
            <a:fillRect/>
          </a:stretch>
        </p:blipFill>
        <p:spPr bwMode="auto">
          <a:xfrm>
            <a:off x="4355976" y="404664"/>
            <a:ext cx="3600400" cy="5475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The</a:t>
            </a:r>
            <a:r>
              <a:rPr lang="sk-SK" dirty="0" smtClean="0"/>
              <a:t> end</a:t>
            </a:r>
            <a:endParaRPr lang="sk-SK" dirty="0"/>
          </a:p>
        </p:txBody>
      </p:sp>
      <p:sp>
        <p:nvSpPr>
          <p:cNvPr id="3" name="Zástupný symbol pro obsah 2"/>
          <p:cNvSpPr>
            <a:spLocks noGrp="1"/>
          </p:cNvSpPr>
          <p:nvPr>
            <p:ph idx="1"/>
          </p:nvPr>
        </p:nvSpPr>
        <p:spPr/>
        <p:txBody>
          <a:bodyPr/>
          <a:lstStyle/>
          <a:p>
            <a:r>
              <a:rPr lang="sk-SK" dirty="0" smtClean="0"/>
              <a:t>Jaro Fedor	</a:t>
            </a:r>
          </a:p>
          <a:p>
            <a:r>
              <a:rPr lang="sk-SK" dirty="0" err="1" smtClean="0"/>
              <a:t>Aďa</a:t>
            </a:r>
            <a:r>
              <a:rPr lang="sk-SK" dirty="0" smtClean="0"/>
              <a:t> Šimková</a:t>
            </a:r>
          </a:p>
          <a:p>
            <a:pPr lvl="1"/>
            <a:r>
              <a:rPr lang="sk-SK" dirty="0" smtClean="0"/>
              <a:t>;)</a:t>
            </a:r>
            <a:endParaRPr lang="sk-S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23554" name="Picture 2" descr="http://www.reasonpad.com/wp-content/uploads/2009/05/la-tomatina1.jpg"/>
          <p:cNvPicPr>
            <a:picLocks noChangeAspect="1" noChangeArrowheads="1"/>
          </p:cNvPicPr>
          <p:nvPr/>
        </p:nvPicPr>
        <p:blipFill>
          <a:blip r:embed="rId2" cstate="print"/>
          <a:srcRect/>
          <a:stretch>
            <a:fillRect/>
          </a:stretch>
        </p:blipFill>
        <p:spPr bwMode="auto">
          <a:xfrm>
            <a:off x="467544" y="476672"/>
            <a:ext cx="47625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8" name="Picture 6" descr="http://t1.gstatic.com/images?q=tbn:ANd9GcS9m1GNFXu_dsGC0_CSqJScnUzHL02n2LzqYvPfYOf7LBWrKpex&amp;t=1"/>
          <p:cNvPicPr>
            <a:picLocks noChangeAspect="1" noChangeArrowheads="1"/>
          </p:cNvPicPr>
          <p:nvPr/>
        </p:nvPicPr>
        <p:blipFill>
          <a:blip r:embed="rId3" cstate="print"/>
          <a:srcRect/>
          <a:stretch>
            <a:fillRect/>
          </a:stretch>
        </p:blipFill>
        <p:spPr bwMode="auto">
          <a:xfrm>
            <a:off x="5292080" y="1124744"/>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60" name="Picture 8" descr="http://3.bp.blogspot.com/_0XH3CJHVAuE/TOVF1hXdnVI/AAAAAAAAAAk/6LYjYHaALZw/s1600/a-life-in-valencia-La-tomatina-1.jpg"/>
          <p:cNvPicPr>
            <a:picLocks noChangeAspect="1" noChangeArrowheads="1"/>
          </p:cNvPicPr>
          <p:nvPr/>
        </p:nvPicPr>
        <p:blipFill>
          <a:blip r:embed="rId4" cstate="print"/>
          <a:srcRect/>
          <a:stretch>
            <a:fillRect/>
          </a:stretch>
        </p:blipFill>
        <p:spPr bwMode="auto">
          <a:xfrm>
            <a:off x="2267744" y="378904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Full Moon Party</a:t>
            </a:r>
            <a:br>
              <a:rPr lang="en-US" dirty="0" smtClean="0"/>
            </a:br>
            <a:endParaRPr lang="sk-SK" dirty="0"/>
          </a:p>
        </p:txBody>
      </p:sp>
      <p:sp>
        <p:nvSpPr>
          <p:cNvPr id="3" name="Zástupný symbol pro obsah 2"/>
          <p:cNvSpPr>
            <a:spLocks noGrp="1"/>
          </p:cNvSpPr>
          <p:nvPr>
            <p:ph idx="1"/>
          </p:nvPr>
        </p:nvSpPr>
        <p:spPr/>
        <p:txBody>
          <a:bodyPr>
            <a:normAutofit fontScale="85000" lnSpcReduction="20000"/>
          </a:bodyPr>
          <a:lstStyle/>
          <a:p>
            <a:r>
              <a:rPr lang="en-US" dirty="0" smtClean="0"/>
              <a:t>What</a:t>
            </a:r>
            <a:r>
              <a:rPr lang="en-US" dirty="0" smtClean="0"/>
              <a:t>: Legend has it that the Full Moon Party started as a birthday party in the 80s. The backpackers decided to come back again and again. Soon word spread and every month, backpackers would head to KPG to party.</a:t>
            </a:r>
          </a:p>
          <a:p>
            <a:r>
              <a:rPr lang="en-US" dirty="0" smtClean="0"/>
              <a:t>Over the years, the hippy party morphed into a 20,000 person festival. Even in the low season, the party still sees about 10,000 visitors. Many people will tell you that it’s lost its charm over the years but for a serious dose of all night (and all day) partying in Thailand, this is place to get it.</a:t>
            </a:r>
          </a:p>
          <a:p>
            <a:r>
              <a:rPr lang="en-US" dirty="0" smtClean="0"/>
              <a:t>When</a:t>
            </a:r>
            <a:r>
              <a:rPr lang="en-US" dirty="0" smtClean="0"/>
              <a:t>: During the full moon, every month</a:t>
            </a:r>
          </a:p>
          <a:p>
            <a:r>
              <a:rPr lang="en-US" dirty="0" smtClean="0"/>
              <a:t>Where: </a:t>
            </a:r>
            <a:r>
              <a:rPr lang="en-US" dirty="0" err="1" smtClean="0"/>
              <a:t>Ko</a:t>
            </a:r>
            <a:r>
              <a:rPr lang="en-US" dirty="0" smtClean="0"/>
              <a:t> </a:t>
            </a:r>
            <a:r>
              <a:rPr lang="en-US" dirty="0" err="1" smtClean="0"/>
              <a:t>Pha</a:t>
            </a:r>
            <a:r>
              <a:rPr lang="en-US" dirty="0" smtClean="0"/>
              <a:t> </a:t>
            </a:r>
            <a:r>
              <a:rPr lang="en-US" dirty="0" err="1" smtClean="0"/>
              <a:t>Ngan</a:t>
            </a:r>
            <a:r>
              <a:rPr lang="en-US" dirty="0" smtClean="0"/>
              <a:t>, Thailand</a:t>
            </a:r>
          </a:p>
          <a:p>
            <a:r>
              <a:rPr lang="en-US" dirty="0" smtClean="0"/>
              <a:t>Bring: Your drinking shoes, a red bull, </a:t>
            </a:r>
            <a:r>
              <a:rPr lang="en-US" dirty="0" err="1" smtClean="0"/>
              <a:t>facepaint</a:t>
            </a:r>
            <a:r>
              <a:rPr lang="en-US" dirty="0" smtClean="0"/>
              <a:t>, and clothes you don’t care about.</a:t>
            </a:r>
          </a:p>
          <a:p>
            <a:endParaRPr lang="sk-S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a:p>
        </p:txBody>
      </p:sp>
      <p:pic>
        <p:nvPicPr>
          <p:cNvPr id="31746" name="Picture 2" descr="http://cdn1.matadornetwork.com/matadornights.com/docs/wp-content/images/posts/20080511-Matt3.jpg"/>
          <p:cNvPicPr>
            <a:picLocks noChangeAspect="1" noChangeArrowheads="1"/>
          </p:cNvPicPr>
          <p:nvPr/>
        </p:nvPicPr>
        <p:blipFill>
          <a:blip r:embed="rId2" cstate="print"/>
          <a:srcRect/>
          <a:stretch>
            <a:fillRect/>
          </a:stretch>
        </p:blipFill>
        <p:spPr bwMode="auto">
          <a:xfrm>
            <a:off x="467544" y="548680"/>
            <a:ext cx="7164288" cy="4676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Burning Man</a:t>
            </a:r>
            <a:br>
              <a:rPr lang="en-US" dirty="0" smtClean="0"/>
            </a:br>
            <a:endParaRPr lang="sk-SK" dirty="0"/>
          </a:p>
        </p:txBody>
      </p:sp>
      <p:sp>
        <p:nvSpPr>
          <p:cNvPr id="3" name="Zástupný symbol pro obsah 2"/>
          <p:cNvSpPr>
            <a:spLocks noGrp="1"/>
          </p:cNvSpPr>
          <p:nvPr>
            <p:ph idx="1"/>
          </p:nvPr>
        </p:nvSpPr>
        <p:spPr/>
        <p:txBody>
          <a:bodyPr>
            <a:normAutofit fontScale="85000" lnSpcReduction="20000"/>
          </a:bodyPr>
          <a:lstStyle/>
          <a:p>
            <a:r>
              <a:rPr lang="en-US" dirty="0" smtClean="0"/>
              <a:t>What</a:t>
            </a:r>
            <a:r>
              <a:rPr lang="en-US" dirty="0" smtClean="0"/>
              <a:t>: Looking for the ultimate arts extravaganza? Burning Man is for you! An 8 day festival that culminates in the burning of a 72ft wooden man, this festival is where you can cut loose. Each year has a theme (this year, it’s “American Dream”) and last year 47,000 people decided to join the fun.</a:t>
            </a:r>
          </a:p>
          <a:p>
            <a:r>
              <a:rPr lang="en-US" dirty="0" smtClean="0"/>
              <a:t>When</a:t>
            </a:r>
            <a:r>
              <a:rPr lang="en-US" dirty="0" smtClean="0"/>
              <a:t>: Starts 8 days before the American Labor Day, September</a:t>
            </a:r>
          </a:p>
          <a:p>
            <a:r>
              <a:rPr lang="en-US" dirty="0" smtClean="0"/>
              <a:t>Where: Blackrock Desert, Nevada USA</a:t>
            </a:r>
          </a:p>
          <a:p>
            <a:r>
              <a:rPr lang="en-US" dirty="0" smtClean="0"/>
              <a:t>Bring: Everything BUT money! Burning Man runs on a full barter system and the only things you can buy are water and ice. Aside from the obvious supplies you’d take camping, other essentials include </a:t>
            </a:r>
            <a:r>
              <a:rPr lang="en-US" dirty="0" err="1" smtClean="0"/>
              <a:t>sunblock</a:t>
            </a:r>
            <a:r>
              <a:rPr lang="en-US" dirty="0" smtClean="0"/>
              <a:t>, a Camel Back and goggles. MOST importantly, bring something that allows you to participate–that’s what Burning Man is all about.</a:t>
            </a:r>
          </a:p>
          <a:p>
            <a:endParaRPr lang="sk-S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29704" name="Picture 8" descr="http://www.majorlycool.com/media/1/20080314-burning-man-festival-art.jpg"/>
          <p:cNvPicPr>
            <a:picLocks noChangeAspect="1" noChangeArrowheads="1"/>
          </p:cNvPicPr>
          <p:nvPr/>
        </p:nvPicPr>
        <p:blipFill>
          <a:blip r:embed="rId2" cstate="print"/>
          <a:srcRect/>
          <a:stretch>
            <a:fillRect/>
          </a:stretch>
        </p:blipFill>
        <p:spPr bwMode="auto">
          <a:xfrm>
            <a:off x="4139952" y="1268760"/>
            <a:ext cx="4667250" cy="3695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http://www.poslouchej.net/images/1/2009/Image/ozzby/burningman01.jpg"/>
          <p:cNvPicPr>
            <a:picLocks noChangeAspect="1" noChangeArrowheads="1"/>
          </p:cNvPicPr>
          <p:nvPr/>
        </p:nvPicPr>
        <p:blipFill>
          <a:blip r:embed="rId3" cstate="print"/>
          <a:srcRect/>
          <a:stretch>
            <a:fillRect/>
          </a:stretch>
        </p:blipFill>
        <p:spPr bwMode="auto">
          <a:xfrm>
            <a:off x="0" y="0"/>
            <a:ext cx="5189764"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2" name="Picture 6" descr="http://www.poslouchej.net/images/1/2009/Image/ozzby/burningman02.jpg"/>
          <p:cNvPicPr>
            <a:picLocks noChangeAspect="1" noChangeArrowheads="1"/>
          </p:cNvPicPr>
          <p:nvPr/>
        </p:nvPicPr>
        <p:blipFill>
          <a:blip r:embed="rId4" cstate="print"/>
          <a:srcRect/>
          <a:stretch>
            <a:fillRect/>
          </a:stretch>
        </p:blipFill>
        <p:spPr bwMode="auto">
          <a:xfrm>
            <a:off x="899592" y="3429000"/>
            <a:ext cx="42862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Songkran</a:t>
            </a:r>
            <a:r>
              <a:rPr lang="en-US" dirty="0" smtClean="0"/>
              <a:t/>
            </a:r>
            <a:br>
              <a:rPr lang="en-US" dirty="0" smtClean="0"/>
            </a:br>
            <a:endParaRPr lang="sk-SK" dirty="0"/>
          </a:p>
        </p:txBody>
      </p:sp>
      <p:sp>
        <p:nvSpPr>
          <p:cNvPr id="3" name="Zástupný symbol pro obsah 2"/>
          <p:cNvSpPr>
            <a:spLocks noGrp="1"/>
          </p:cNvSpPr>
          <p:nvPr>
            <p:ph idx="1"/>
          </p:nvPr>
        </p:nvSpPr>
        <p:spPr/>
        <p:txBody>
          <a:bodyPr>
            <a:normAutofit fontScale="92500" lnSpcReduction="10000"/>
          </a:bodyPr>
          <a:lstStyle/>
          <a:p>
            <a:r>
              <a:rPr lang="en-US" dirty="0" smtClean="0"/>
              <a:t>What</a:t>
            </a:r>
            <a:r>
              <a:rPr lang="en-US" dirty="0" smtClean="0"/>
              <a:t>: </a:t>
            </a:r>
            <a:r>
              <a:rPr lang="en-US" dirty="0" err="1" smtClean="0"/>
              <a:t>Songkran</a:t>
            </a:r>
            <a:r>
              <a:rPr lang="en-US" dirty="0" smtClean="0"/>
              <a:t> </a:t>
            </a:r>
            <a:r>
              <a:rPr lang="en-US" dirty="0" smtClean="0"/>
              <a:t>is the Thai New Year. It’s a spiritual festival designed to cool you down and wash away the sins of the previous year. What better way of doing that than by committing a few new ones, right away? </a:t>
            </a:r>
            <a:r>
              <a:rPr lang="en-US" dirty="0" err="1" smtClean="0"/>
              <a:t>Songkran</a:t>
            </a:r>
            <a:r>
              <a:rPr lang="en-US" dirty="0" smtClean="0"/>
              <a:t> takes place all over the country with everyone embarking on possibly the world’s largest water fight.</a:t>
            </a:r>
          </a:p>
          <a:p>
            <a:r>
              <a:rPr lang="en-US" dirty="0" smtClean="0"/>
              <a:t>When: Mid-April</a:t>
            </a:r>
          </a:p>
          <a:p>
            <a:r>
              <a:rPr lang="en-US" dirty="0" smtClean="0"/>
              <a:t>Where: Anywhere in the land of Smiles (Bangkok and Chang Mai have the biggest parties)</a:t>
            </a:r>
          </a:p>
          <a:p>
            <a:r>
              <a:rPr lang="en-US" dirty="0" smtClean="0"/>
              <a:t>Bring: Anything you don’t mind wearing only once, a water gun, extra water, and a good attitude.</a:t>
            </a:r>
          </a:p>
          <a:p>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pro obsah 2"/>
          <p:cNvSpPr>
            <a:spLocks noGrp="1"/>
          </p:cNvSpPr>
          <p:nvPr>
            <p:ph idx="1"/>
          </p:nvPr>
        </p:nvSpPr>
        <p:spPr/>
        <p:txBody>
          <a:bodyPr/>
          <a:lstStyle/>
          <a:p>
            <a:endParaRPr lang="sk-SK" dirty="0"/>
          </a:p>
        </p:txBody>
      </p:sp>
      <p:pic>
        <p:nvPicPr>
          <p:cNvPr id="35842" name="Picture 2" descr="http://blog.tourismthailand.org/EugeneTang/wp-content/uploads/2009/03/songkran-17a.jpg"/>
          <p:cNvPicPr>
            <a:picLocks noChangeAspect="1" noChangeArrowheads="1"/>
          </p:cNvPicPr>
          <p:nvPr/>
        </p:nvPicPr>
        <p:blipFill>
          <a:blip r:embed="rId2" cstate="print"/>
          <a:srcRect/>
          <a:stretch>
            <a:fillRect/>
          </a:stretch>
        </p:blipFill>
        <p:spPr bwMode="auto">
          <a:xfrm>
            <a:off x="395536" y="836712"/>
            <a:ext cx="7344816" cy="4859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35</TotalTime>
  <Words>1006</Words>
  <Application>Microsoft Office PowerPoint</Application>
  <PresentationFormat>Předvádění na obrazovce (4:3)</PresentationFormat>
  <Paragraphs>56</Paragraphs>
  <Slides>22</Slides>
  <Notes>0</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Bohatý</vt:lpstr>
      <vt:lpstr>The top 10 patries in the world</vt:lpstr>
      <vt:lpstr>La Tomatina </vt:lpstr>
      <vt:lpstr>Snímek 3</vt:lpstr>
      <vt:lpstr>Full Moon Party </vt:lpstr>
      <vt:lpstr>Snímek 5</vt:lpstr>
      <vt:lpstr>Burning Man </vt:lpstr>
      <vt:lpstr>Snímek 7</vt:lpstr>
      <vt:lpstr>Songkran </vt:lpstr>
      <vt:lpstr>Snímek 9</vt:lpstr>
      <vt:lpstr>Glastonbury Music Festival </vt:lpstr>
      <vt:lpstr>Snímek 11</vt:lpstr>
      <vt:lpstr>Holi </vt:lpstr>
      <vt:lpstr>Snímek 13</vt:lpstr>
      <vt:lpstr>Bay to Breakers </vt:lpstr>
      <vt:lpstr>Snímek 15</vt:lpstr>
      <vt:lpstr>Australia Day </vt:lpstr>
      <vt:lpstr>Snímek 17</vt:lpstr>
      <vt:lpstr>Queen’s Day </vt:lpstr>
      <vt:lpstr>Snímek 19</vt:lpstr>
      <vt:lpstr>Calgary Stampede </vt:lpstr>
      <vt:lpstr>Snímek 21</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10 patries in the world</dc:title>
  <dc:creator>Jarko</dc:creator>
  <cp:lastModifiedBy>Jarko</cp:lastModifiedBy>
  <cp:revision>4</cp:revision>
  <dcterms:created xsi:type="dcterms:W3CDTF">2011-04-14T18:51:34Z</dcterms:created>
  <dcterms:modified xsi:type="dcterms:W3CDTF">2011-04-14T19:27:11Z</dcterms:modified>
</cp:coreProperties>
</file>