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4" r:id="rId12"/>
    <p:sldId id="265" r:id="rId13"/>
    <p:sldId id="266" r:id="rId14"/>
    <p:sldId id="268" r:id="rId15"/>
    <p:sldId id="267" r:id="rId1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89" d="100"/>
          <a:sy n="89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vnoramenný trojúhelník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F2F70585-79D9-44ED-B829-E2DF26CC5C16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9C97A29-2D74-42E0-B5FF-562AB5AB199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944D3-F68A-4323-B467-5A7C24FFD750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E689F-3D3B-40C1-9CDE-4C00D570344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26FC8-CA8F-4D88-983D-07E1FF26B096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5078-8648-4F51-B3EF-FC4DDA855C6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D2762-1FB2-4B19-8857-05C11A49B01B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9415C-0A69-48CE-9EC8-4505E35F27D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vnoramenný trojúhelník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ovací čára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82A45-4317-44CD-B9DF-F96DE2638D6E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F71C9-5631-41CA-A67C-18A9DC560E6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BEAC0-4C2C-4E8D-826F-14A5AF01E5C9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46B5-52F5-4B73-8003-51B219B508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AFFEF-D4C2-4084-B3F0-25168B914D75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E42EBE6-6920-47F1-8D83-1F53CB627F5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5AAA-DB40-4036-897C-35EBF9A26E55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94DBA-7334-47FA-87DE-40382DF726C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2B7F3-E049-4CE0-A6A0-7A42E7066B08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EEB6-5F46-42B5-9A86-8B39F12BAA8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4A44D13-D6DA-429A-9163-747D0FF20509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24107A1-4DF8-44DD-AEDB-8F34DB30060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400C99C-67C0-4574-A019-FC003E3DDA1A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C141EB60-1985-4BE7-9CD2-46812153E88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298676-3531-4A6C-8D32-529A062D5CA1}" type="datetimeFigureOut">
              <a:rPr lang="sk-SK"/>
              <a:pPr>
                <a:defRPr/>
              </a:pPr>
              <a:t>16. 6. 2011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2BDFD5-41E4-4ACA-A3D5-33727BC10DE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3" r:id="rId6"/>
    <p:sldLayoutId id="2147483742" r:id="rId7"/>
    <p:sldLayoutId id="2147483749" r:id="rId8"/>
    <p:sldLayoutId id="2147483750" r:id="rId9"/>
    <p:sldLayoutId id="2147483741" r:id="rId10"/>
    <p:sldLayoutId id="2147483740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\\SRV01\user%20data\students\Stanislav&#268;uha\My%20Documents\My%20Music\xtreme-te-extrano.mp3" TargetMode="External"/><Relationship Id="rId1" Type="http://schemas.openxmlformats.org/officeDocument/2006/relationships/audio" Target="file:///D:\Matus\hudba\&#353;port\hokej\Bratislavski%20chalani.mp3" TargetMode="External"/><Relationship Id="rId6" Type="http://schemas.openxmlformats.org/officeDocument/2006/relationships/slide" Target="slide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www.fcbarcelona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sk.wikipedia.org/wiki/Andr%C3%A9s_Iniesta" TargetMode="External"/><Relationship Id="rId13" Type="http://schemas.openxmlformats.org/officeDocument/2006/relationships/hyperlink" Target="http://sk.wikipedia.org/w/index.php?title=Javier_Mascherano&amp;action=edit&amp;redlink=1" TargetMode="External"/><Relationship Id="rId18" Type="http://schemas.openxmlformats.org/officeDocument/2006/relationships/hyperlink" Target="http://sk.wikipedia.org/w/index.php?title=Maxwell&amp;action=edit&amp;redlink=1" TargetMode="External"/><Relationship Id="rId3" Type="http://schemas.openxmlformats.org/officeDocument/2006/relationships/hyperlink" Target="http://sk.wikipedia.org/wiki/Daniel_Alves_da_Silva" TargetMode="External"/><Relationship Id="rId21" Type="http://schemas.openxmlformats.org/officeDocument/2006/relationships/hyperlink" Target="http://sk.wikipedia.org/wiki/%C3%89ric_Abidal" TargetMode="External"/><Relationship Id="rId7" Type="http://schemas.openxmlformats.org/officeDocument/2006/relationships/hyperlink" Target="http://sk.wikipedia.org/wiki/David_Villa" TargetMode="External"/><Relationship Id="rId12" Type="http://schemas.openxmlformats.org/officeDocument/2006/relationships/hyperlink" Target="http://sk.wikipedia.org/w/index.php?title=Jos%C3%A9_Manuel_Pinto&amp;action=edit&amp;redlink=1" TargetMode="External"/><Relationship Id="rId17" Type="http://schemas.openxmlformats.org/officeDocument/2006/relationships/hyperlink" Target="http://sk.wikipedia.org/wiki/Gabriel_Milito" TargetMode="External"/><Relationship Id="rId2" Type="http://schemas.openxmlformats.org/officeDocument/2006/relationships/hyperlink" Target="http://sk.wikipedia.org/wiki/V%C3%ADctor_Vald%C3%A9s_Arribas" TargetMode="External"/><Relationship Id="rId16" Type="http://schemas.openxmlformats.org/officeDocument/2006/relationships/hyperlink" Target="http://sk.wikipedia.org/w/index.php?title=Pedro_Rodriguez&amp;action=edit&amp;redlink=1" TargetMode="External"/><Relationship Id="rId20" Type="http://schemas.openxmlformats.org/officeDocument/2006/relationships/hyperlink" Target="http://sk.wikipedia.org/w/index.php?title=Adriano_Correir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k.wikipedia.org/wiki/Xavi" TargetMode="External"/><Relationship Id="rId11" Type="http://schemas.openxmlformats.org/officeDocument/2006/relationships/hyperlink" Target="http://sk.wikipedia.org/w/index.php?title=Jeffren_Su%C3%A1rez&amp;action=edit&amp;redlink=1" TargetMode="External"/><Relationship Id="rId24" Type="http://schemas.openxmlformats.org/officeDocument/2006/relationships/slide" Target="slide3.xml"/><Relationship Id="rId5" Type="http://schemas.openxmlformats.org/officeDocument/2006/relationships/hyperlink" Target="http://sk.wikipedia.org/wiki/Carles_Puyol" TargetMode="External"/><Relationship Id="rId15" Type="http://schemas.openxmlformats.org/officeDocument/2006/relationships/hyperlink" Target="http://sk.wikipedia.org/w/index.php?title=Sergio_Busquets&amp;action=edit&amp;redlink=1" TargetMode="External"/><Relationship Id="rId23" Type="http://schemas.openxmlformats.org/officeDocument/2006/relationships/hyperlink" Target="http://sk.wikipedia.org/w/index.php?title=Jonathan_dos_Santos&amp;action=edit&amp;redlink=1" TargetMode="External"/><Relationship Id="rId10" Type="http://schemas.openxmlformats.org/officeDocument/2006/relationships/hyperlink" Target="http://sk.wikipedia.org/wiki/Lionel_Messi" TargetMode="External"/><Relationship Id="rId19" Type="http://schemas.openxmlformats.org/officeDocument/2006/relationships/hyperlink" Target="http://sk.wikipedia.org/w/index.php?title=Ibrahim_Afellay&amp;action=edit&amp;redlink=1" TargetMode="External"/><Relationship Id="rId4" Type="http://schemas.openxmlformats.org/officeDocument/2006/relationships/hyperlink" Target="http://sk.wikipedia.org/wiki/Gerard_Piqu%C3%A9" TargetMode="External"/><Relationship Id="rId9" Type="http://schemas.openxmlformats.org/officeDocument/2006/relationships/hyperlink" Target="http://sk.wikipedia.org/wiki/Bojan_Krki%C4%87" TargetMode="External"/><Relationship Id="rId14" Type="http://schemas.openxmlformats.org/officeDocument/2006/relationships/hyperlink" Target="http://sk.wikipedia.org/w/index.php?title=Seydou_Keita&amp;action=edit&amp;redlink=1" TargetMode="External"/><Relationship Id="rId22" Type="http://schemas.openxmlformats.org/officeDocument/2006/relationships/hyperlink" Target="http://sk.wikipedia.org/w/index.php?title=Thiago_Alcantara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ratislavski chalan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</a:t>
            </a:r>
            <a:r>
              <a:rPr lang="sk-SK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Fc</a:t>
            </a: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Barcelona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543" y="2250211"/>
            <a:ext cx="8061346" cy="175108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sk-SK" dirty="0" err="1" smtClean="0"/>
              <a:t>Samir</a:t>
            </a:r>
            <a:r>
              <a:rPr lang="sk-SK" dirty="0" smtClean="0"/>
              <a:t> </a:t>
            </a:r>
            <a:r>
              <a:rPr lang="sk-SK" dirty="0" err="1" smtClean="0"/>
              <a:t>Zen</a:t>
            </a:r>
            <a:r>
              <a:rPr lang="sk-SK" dirty="0" smtClean="0"/>
              <a:t> </a:t>
            </a:r>
            <a:r>
              <a:rPr lang="sk-SK" dirty="0" err="1" smtClean="0"/>
              <a:t>Al</a:t>
            </a:r>
            <a:r>
              <a:rPr lang="sk-SK" dirty="0" smtClean="0"/>
              <a:t> </a:t>
            </a:r>
            <a:r>
              <a:rPr lang="sk-SK" dirty="0" err="1" smtClean="0"/>
              <a:t>Deen</a:t>
            </a:r>
            <a:endParaRPr lang="sk-SK" dirty="0"/>
          </a:p>
        </p:txBody>
      </p:sp>
      <p:pic>
        <p:nvPicPr>
          <p:cNvPr id="4" name="xtreme-te-extrano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lačidlo akcie: Začiatok 4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Domov 5">
            <a:hlinkClick r:id="rId6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Koniec 8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0" name="Tlačidlo akcie: Vlastné 9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ransition advClick="0" advTm="3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numSld="999" showWhenStopped="0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Realizačný tím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k-SK" sz="2800" b="1" smtClean="0"/>
              <a:t>Prvý asistent trénera: Tito Vilanova</a:t>
            </a:r>
            <a:r>
              <a:rPr lang="sk-SK" sz="2800" smtClean="0"/>
              <a:t/>
            </a:r>
            <a:br>
              <a:rPr lang="sk-SK" sz="2800" smtClean="0"/>
            </a:br>
            <a:r>
              <a:rPr lang="sk-SK" sz="2800" b="1" smtClean="0"/>
              <a:t>Tréner brankárov: Juan Carlos Unzué</a:t>
            </a:r>
            <a:r>
              <a:rPr lang="sk-SK" sz="2800" smtClean="0"/>
              <a:t/>
            </a:r>
            <a:br>
              <a:rPr lang="sk-SK" sz="2800" smtClean="0"/>
            </a:br>
            <a:r>
              <a:rPr lang="sk-SK" sz="2800" b="1" smtClean="0"/>
              <a:t>Fitness tréneri: Lorenzo Buenaventura, Paco Seirul•lo, Aureli Altamira, Francesc Cos</a:t>
            </a:r>
            <a:r>
              <a:rPr lang="sk-SK" sz="2800" smtClean="0"/>
              <a:t/>
            </a:r>
            <a:br>
              <a:rPr lang="sk-SK" sz="2800" smtClean="0"/>
            </a:br>
            <a:r>
              <a:rPr lang="sk-SK" sz="2800" b="1" smtClean="0"/>
              <a:t>Lékari: Ricard Pruna, Daniel Medina</a:t>
            </a:r>
            <a:r>
              <a:rPr lang="sk-SK" sz="2800" smtClean="0"/>
              <a:t/>
            </a:r>
            <a:br>
              <a:rPr lang="sk-SK" sz="2800" smtClean="0"/>
            </a:br>
            <a:r>
              <a:rPr lang="sk-SK" sz="2800" b="1" smtClean="0"/>
              <a:t>Psychol</a:t>
            </a:r>
            <a:r>
              <a:rPr lang="sk-SK" sz="2800" b="1" smtClean="0">
                <a:cs typeface="Arial" charset="0"/>
              </a:rPr>
              <a:t>ó</a:t>
            </a:r>
            <a:r>
              <a:rPr lang="sk-SK" sz="2800" b="1" smtClean="0"/>
              <a:t>g: Esteban Gorostiaga</a:t>
            </a:r>
            <a:r>
              <a:rPr lang="sk-SK" sz="2800" smtClean="0"/>
              <a:t> </a:t>
            </a:r>
            <a:r>
              <a:rPr lang="sk-SK" sz="2800" b="1" smtClean="0"/>
              <a:t>Fyzioterapeuti: David Álvarez, Jaume Munill, Emili Ricart, Juanjo Brau</a:t>
            </a:r>
          </a:p>
        </p:txBody>
      </p:sp>
      <p:sp>
        <p:nvSpPr>
          <p:cNvPr id="4" name="Tlačidlo akcie: Začiatok 3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5" name="Tlačidlo akcie: Domov 4">
            <a:hlinkClick r:id="rId2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Späť alebo Predchádzajúci 5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Koniec 7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Vlastné 8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ransition advClick="0" advTm="7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Tabuľka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Tlačidlo akcie: Začiatok 4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Domov 5">
            <a:hlinkClick r:id="rId2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Koniec 8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0" name="Tlačidlo akcie: Vlastné 9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21514" name="Picture 10" descr="UK_SBG_DFML11_charts_FCBarcelona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900113" y="1484313"/>
            <a:ext cx="7423150" cy="4319587"/>
          </a:xfrm>
        </p:spPr>
      </p:pic>
    </p:spTree>
  </p:cSld>
  <p:clrMapOvr>
    <a:masterClrMapping/>
  </p:clrMapOvr>
  <p:transition advClick="0" advTm="5000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Štadión: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k-SK" b="1" dirty="0" smtClean="0"/>
              <a:t>El </a:t>
            </a:r>
            <a:r>
              <a:rPr lang="sk-SK" b="1" dirty="0" err="1" smtClean="0"/>
              <a:t>Nou</a:t>
            </a:r>
            <a:r>
              <a:rPr lang="sk-SK" b="1" dirty="0" smtClean="0"/>
              <a:t> </a:t>
            </a:r>
            <a:r>
              <a:rPr lang="sk-SK" b="1" dirty="0" err="1" smtClean="0"/>
              <a:t>Estadi</a:t>
            </a:r>
            <a:r>
              <a:rPr lang="sk-SK" b="1" dirty="0" smtClean="0"/>
              <a:t> </a:t>
            </a:r>
            <a:r>
              <a:rPr lang="sk-SK" b="1" dirty="0" err="1" smtClean="0"/>
              <a:t>del</a:t>
            </a:r>
            <a:r>
              <a:rPr lang="sk-SK" b="1" dirty="0" smtClean="0"/>
              <a:t> </a:t>
            </a:r>
            <a:r>
              <a:rPr lang="sk-SK" b="1" dirty="0" err="1" smtClean="0"/>
              <a:t>Futbol</a:t>
            </a:r>
            <a:r>
              <a:rPr lang="sk-SK" b="1" dirty="0" smtClean="0"/>
              <a:t> </a:t>
            </a:r>
            <a:r>
              <a:rPr lang="sk-SK" b="1" dirty="0" err="1" smtClean="0"/>
              <a:t>Club</a:t>
            </a:r>
            <a:r>
              <a:rPr lang="sk-SK" b="1" dirty="0" smtClean="0"/>
              <a:t> je mnohým fanúšikom neznámy a skôr poznajú štadión FC Barcelony pod názvom </a:t>
            </a:r>
            <a:r>
              <a:rPr lang="sk-SK" b="1" dirty="0" err="1" smtClean="0"/>
              <a:t>Nou</a:t>
            </a:r>
            <a:r>
              <a:rPr lang="sk-SK" b="1" dirty="0" smtClean="0"/>
              <a:t> </a:t>
            </a:r>
            <a:r>
              <a:rPr lang="sk-SK" b="1" dirty="0" err="1" smtClean="0"/>
              <a:t>Camp</a:t>
            </a:r>
            <a:r>
              <a:rPr lang="sk-SK" b="1" dirty="0" smtClean="0"/>
              <a:t> ale správny </a:t>
            </a:r>
            <a:r>
              <a:rPr lang="sk-SK" b="1" dirty="0" err="1" smtClean="0"/>
              <a:t>Culé</a:t>
            </a:r>
            <a:r>
              <a:rPr lang="sk-SK" b="1" dirty="0" smtClean="0"/>
              <a:t> by mal podľa mňa aspoň raz za život navštíviť tento krásny štadión s bohatou históriou. Keď Kubala prišiel do Barcelony, starý štadión Les </a:t>
            </a:r>
            <a:r>
              <a:rPr lang="sk-SK" b="1" dirty="0" err="1" smtClean="0"/>
              <a:t>Corts</a:t>
            </a:r>
            <a:r>
              <a:rPr lang="sk-SK" b="1" dirty="0" smtClean="0"/>
              <a:t> bol príliš malý a bolo potrebné nájsť nové miesto pre nový svätostánok </a:t>
            </a:r>
            <a:r>
              <a:rPr lang="sk-SK" b="1" dirty="0" err="1" smtClean="0"/>
              <a:t>Culés</a:t>
            </a:r>
            <a:r>
              <a:rPr lang="sk-SK" b="1" dirty="0" smtClean="0"/>
              <a:t>. Bolo to však ťažké obdobie, ale nakoniec sa sen stal skutočnosťou, poďme si v tomto článku priblížiť ako sa tento projekt realizoval.</a:t>
            </a:r>
            <a:r>
              <a:rPr lang="sk-SK" dirty="0" smtClean="0"/>
              <a:t> </a:t>
            </a:r>
            <a:r>
              <a:rPr lang="sk-SK" b="1" dirty="0" smtClean="0"/>
              <a:t>Prvé Myšlienky (1948 - 1954)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Tlačidlo akcie: Začiatok 3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5" name="Tlačidlo akcie: Domov 4">
            <a:hlinkClick r:id="rId2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Späť alebo Predchádzajúci 5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Koniec 7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Vlastné 8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ransition advClick="0" advTm="7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Fotka štadióna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5" name="Tlačidlo akcie: Začiatok 4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Domov 5">
            <a:hlinkClick r:id="rId2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Koniec 8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0" name="Tlačidlo akcie: Vlastné 9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23562" name="Picture 10" descr="Camp-Nou-lle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844675"/>
            <a:ext cx="5545138" cy="4084638"/>
          </a:xfrm>
          <a:prstGeom prst="rect">
            <a:avLst/>
          </a:prstGeom>
          <a:noFill/>
        </p:spPr>
      </p:pic>
      <p:pic>
        <p:nvPicPr>
          <p:cNvPr id="23563" name="Picture 11" descr="Camp-Nou-Stadium-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260350"/>
            <a:ext cx="3527425" cy="2646363"/>
          </a:xfrm>
          <a:prstGeom prst="rect">
            <a:avLst/>
          </a:prstGeom>
          <a:noFill/>
        </p:spPr>
      </p:pic>
      <p:pic>
        <p:nvPicPr>
          <p:cNvPr id="23564" name="Picture 12" descr="Nou-Camp-Wallpaper"/>
          <p:cNvPicPr>
            <a:picLocks noChangeAspect="1" noChangeArrowheads="1"/>
          </p:cNvPicPr>
          <p:nvPr>
            <p:ph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5508625" y="4365625"/>
            <a:ext cx="3132138" cy="2349500"/>
          </a:xfrm>
        </p:spPr>
      </p:pic>
    </p:spTree>
  </p:cSld>
  <p:clrMapOvr>
    <a:masterClrMapping/>
  </p:clrMapOvr>
  <p:transition advClick="0" advTm="300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Video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lačidlo akcie: Začiatok 6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Domov 7">
            <a:hlinkClick r:id="rId2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Späť alebo Predchádzajúci 8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1" name="Tlačidlo akcie: Koniec 10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2" name="Tlačidlo akcie: Vlastné 11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4584" name="Zástupný symbol pro obsah 1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endParaRPr lang="sk-SK" smtClean="0"/>
          </a:p>
        </p:txBody>
      </p:sp>
    </p:spTree>
  </p:cSld>
  <p:clrMapOvr>
    <a:masterClrMapping/>
  </p:clrMapOvr>
  <p:transition advClick="0" advTm="1000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936104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Koniec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43213" y="3141663"/>
            <a:ext cx="3241675" cy="1003300"/>
          </a:xfrm>
        </p:spPr>
        <p:txBody>
          <a:bodyPr>
            <a:normAutofit fontScale="70000" lnSpcReduction="20000"/>
          </a:bodyPr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k-SK" dirty="0" smtClean="0"/>
              <a:t>Ďakujem za pozornosť</a:t>
            </a:r>
          </a:p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sk-SK" dirty="0" err="1" smtClean="0"/>
              <a:t>Samir</a:t>
            </a:r>
            <a:r>
              <a:rPr lang="sk-SK" dirty="0" smtClean="0"/>
              <a:t> </a:t>
            </a:r>
            <a:r>
              <a:rPr lang="sk-SK" dirty="0" err="1" smtClean="0"/>
              <a:t>Zen</a:t>
            </a:r>
            <a:r>
              <a:rPr lang="sk-SK" dirty="0" smtClean="0"/>
              <a:t> </a:t>
            </a:r>
            <a:r>
              <a:rPr lang="sk-SK" dirty="0" err="1" smtClean="0"/>
              <a:t>Al</a:t>
            </a:r>
            <a:r>
              <a:rPr lang="sk-SK" dirty="0" smtClean="0"/>
              <a:t> </a:t>
            </a:r>
            <a:r>
              <a:rPr lang="sk-SK" dirty="0" err="1" smtClean="0"/>
              <a:t>Deen</a:t>
            </a:r>
            <a:r>
              <a:rPr lang="sk-SK" dirty="0" smtClean="0"/>
              <a:t> 1.B </a:t>
            </a:r>
            <a:endParaRPr lang="sk-SK" dirty="0"/>
          </a:p>
        </p:txBody>
      </p:sp>
      <p:sp>
        <p:nvSpPr>
          <p:cNvPr id="5" name="Tlačidlo akcie: Začiatok 4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Domov 5">
            <a:hlinkClick r:id="rId2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Koniec 8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0" name="Tlačidlo akcie: Vlastné 9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ransition advClick="0" advTm="1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sk-SK" smtClean="0">
              <a:ln>
                <a:noFill/>
              </a:ln>
              <a:effectLst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sk-SK" smtClean="0"/>
          </a:p>
        </p:txBody>
      </p:sp>
      <p:pic>
        <p:nvPicPr>
          <p:cNvPr id="33797" name="Picture 5" descr="24sport-fc-barcelona-vs-a-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765175"/>
            <a:ext cx="7912100" cy="5275263"/>
          </a:xfrm>
          <a:prstGeom prst="rect">
            <a:avLst/>
          </a:prstGeom>
          <a:noFill/>
        </p:spPr>
      </p:pic>
      <p:sp>
        <p:nvSpPr>
          <p:cNvPr id="5" name="Tlačidlo akcie: Začiatok 4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Domov 5">
            <a:hlinkClick r:id="rId3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Koniec 8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0" name="Tlačidlo akcie: Vlastné 9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Obsah: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9113" y="1700213"/>
            <a:ext cx="8229600" cy="485775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k-SK" dirty="0" smtClean="0"/>
              <a:t>Vizitka tímu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k-SK" dirty="0" smtClean="0"/>
              <a:t>História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k-SK" dirty="0" smtClean="0"/>
              <a:t>Trofeje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k-SK" dirty="0" smtClean="0"/>
              <a:t>Hráči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k-SK" dirty="0" smtClean="0"/>
              <a:t>Realizačný tím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k-SK" dirty="0" smtClean="0"/>
              <a:t>Konečné umiestnenie tímu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k-SK" dirty="0" smtClean="0"/>
              <a:t>Štadión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k-SK" dirty="0" smtClean="0"/>
              <a:t>Video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k-SK" dirty="0" smtClean="0"/>
              <a:t>Záver</a:t>
            </a:r>
            <a:endParaRPr lang="sk-SK" dirty="0"/>
          </a:p>
        </p:txBody>
      </p:sp>
      <p:sp>
        <p:nvSpPr>
          <p:cNvPr id="4" name="Tlačidlo akcie: Začiatok 3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5" name="Tlačidlo akcie: Domov 4">
            <a:hlinkClick r:id="rId2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Späť alebo Predchádzajúci 5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Koniec 7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Vlastné 8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ransition advClick="0" advTm="1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Vizitka tímu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6180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sk-SK" sz="2200" smtClean="0"/>
              <a:t>Dátum založenia: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sk-SK" sz="2200" smtClean="0"/>
              <a:t>29. novembra 1899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sk-SK" sz="2200" smtClean="0"/>
              <a:t>Zakladateľ: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sk-SK" sz="2200" smtClean="0"/>
              <a:t>Hans Gamper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sk-SK" sz="2200" smtClean="0"/>
              <a:t>Adresa: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sk-SK" sz="2200" smtClean="0"/>
              <a:t>Futbol Club Barcelona, Av. Arístides Maillol, s/n 08028 Barcelona, Espaňa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sk-SK" sz="2200" smtClean="0"/>
              <a:t>Počet registrovaných fanúšikov:</a:t>
            </a:r>
          </a:p>
          <a:p>
            <a:pPr>
              <a:lnSpc>
                <a:spcPct val="90000"/>
              </a:lnSpc>
            </a:pPr>
            <a:r>
              <a:rPr lang="sk-SK" sz="2200" smtClean="0"/>
              <a:t>172.938 (k 30.6.20</a:t>
            </a:r>
            <a:r>
              <a:rPr lang="sk-SK" sz="2200" b="1" smtClean="0"/>
              <a:t>Počet fanklubov:</a:t>
            </a:r>
            <a:endParaRPr lang="sk-SK" sz="2200" smtClean="0"/>
          </a:p>
          <a:p>
            <a:pPr>
              <a:lnSpc>
                <a:spcPct val="90000"/>
              </a:lnSpc>
            </a:pPr>
            <a:r>
              <a:rPr lang="sk-SK" sz="2200" smtClean="0"/>
              <a:t>cca 2000</a:t>
            </a:r>
            <a:br>
              <a:rPr lang="sk-SK" sz="2200" smtClean="0"/>
            </a:br>
            <a:r>
              <a:rPr lang="sk-SK" sz="2200" b="1" smtClean="0"/>
              <a:t>Oficiálna internetová stránka klubov:</a:t>
            </a:r>
            <a:endParaRPr lang="sk-SK" sz="2200" smtClean="0"/>
          </a:p>
          <a:p>
            <a:pPr>
              <a:lnSpc>
                <a:spcPct val="90000"/>
              </a:lnSpc>
            </a:pPr>
            <a:r>
              <a:rPr lang="sk-SK" sz="2200" smtClean="0">
                <a:hlinkClick r:id="rId2"/>
              </a:rPr>
              <a:t>www.fcbarcelona.com</a:t>
            </a:r>
            <a:endParaRPr lang="sk-SK" sz="22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sk-SK" sz="2200" smtClean="0"/>
          </a:p>
        </p:txBody>
      </p:sp>
      <p:sp>
        <p:nvSpPr>
          <p:cNvPr id="4" name="Tlačidlo akcie: Začiatok 3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Späť alebo Predchádzajúci 5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Koniec 7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Vlastné 8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15370" name="Picture 10" descr="player_fc_barcelona_1903_yea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67175" y="476250"/>
            <a:ext cx="4481513" cy="30448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História: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k-SK" sz="2000" smtClean="0"/>
              <a:t>29. novembra 1899 založil Joan Gamper Football Club Barcelona. Gamper vybral kráľovskú modrú a tmavo červenu ako farby klubu - tieto pôvodne pochádzajú zo švajčiarskeho kantonu, zkade sa do Barcelony prisťahoval. Zrodila sa tak legenda: Kubala, Suárez, Cruyff, Maradona a Ronaldinho, okrem iných, podpísali pre tento Klub. Behom 20. storočia sa Barça stala symbolom Barcelony, symbolom, ktorý prezentoval Katalánsko ako národ. Preto sa používá sp Kubala bol príliš malý pre štadi</a:t>
            </a:r>
            <a:r>
              <a:rPr lang="sk-SK" sz="2000" b="1" smtClean="0">
                <a:cs typeface="Arial" charset="0"/>
              </a:rPr>
              <a:t>ó</a:t>
            </a:r>
            <a:r>
              <a:rPr lang="sk-SK" sz="2000" smtClean="0"/>
              <a:t>n Les Corts a tak Francesc Miró Sans navrhol vybudovať nový štadi</a:t>
            </a:r>
            <a:r>
              <a:rPr lang="sk-SK" sz="2000" b="1" smtClean="0">
                <a:cs typeface="Arial" charset="0"/>
              </a:rPr>
              <a:t>ó</a:t>
            </a:r>
            <a:r>
              <a:rPr lang="sk-SK" sz="2000" smtClean="0"/>
              <a:t>n - Camp Nou, ktorý bol slávnostne otvorený 24. septembra 1957 a mal kapacitu 90000 divákov - stavbu financovali členovia klubu členskými príspevkami zaplatenými na desat rokov dopredu, Barça - "viac než klub"</a:t>
            </a:r>
          </a:p>
        </p:txBody>
      </p:sp>
      <p:sp>
        <p:nvSpPr>
          <p:cNvPr id="4" name="Tlačidlo akcie: Začiatok 3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5" name="Tlačidlo akcie: Domov 4">
            <a:hlinkClick r:id="rId2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Späť alebo Predchádzajúci 5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Koniec 7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Vlastné 8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ransition advClick="0" advTm="7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Trofeje: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811712"/>
          </a:xfrm>
        </p:spPr>
        <p:txBody>
          <a:bodyPr/>
          <a:lstStyle/>
          <a:p>
            <a:r>
              <a:rPr lang="it-IT" sz="2400" b="1" smtClean="0"/>
              <a:t>La Liga – Primera Division – 20x</a:t>
            </a:r>
            <a:endParaRPr lang="sk-SK" sz="2400" b="1" smtClean="0"/>
          </a:p>
          <a:p>
            <a:r>
              <a:rPr lang="it-IT" sz="2400" b="1" smtClean="0"/>
              <a:t>Copa del Rey - Copa del Generalisimo – 25x</a:t>
            </a:r>
            <a:endParaRPr lang="sk-SK" sz="2400" b="1" smtClean="0"/>
          </a:p>
          <a:p>
            <a:r>
              <a:rPr lang="sk-SK" sz="2400" b="1" smtClean="0"/>
              <a:t>Ligový pohár – 2</a:t>
            </a:r>
          </a:p>
          <a:p>
            <a:r>
              <a:rPr lang="sk-SK" sz="2400" b="1" smtClean="0"/>
              <a:t>Špan</a:t>
            </a:r>
            <a:r>
              <a:rPr lang="sk-SK" sz="2400" b="1" smtClean="0">
                <a:latin typeface="Arial" charset="0"/>
              </a:rPr>
              <a:t>ie</a:t>
            </a:r>
            <a:r>
              <a:rPr lang="sk-SK" sz="2400" b="1" smtClean="0"/>
              <a:t>lsky superpohár - Copa Eva Duarte - 8x</a:t>
            </a:r>
          </a:p>
          <a:p>
            <a:r>
              <a:rPr lang="sk-SK" sz="2400" b="1" smtClean="0"/>
              <a:t>Liga </a:t>
            </a:r>
            <a:r>
              <a:rPr lang="sk-SK" sz="2400" b="1" smtClean="0">
                <a:latin typeface="Arial" charset="0"/>
              </a:rPr>
              <a:t>majstrov</a:t>
            </a:r>
            <a:r>
              <a:rPr lang="sk-SK" sz="2400" b="1" smtClean="0"/>
              <a:t> - PMEZ – 3x</a:t>
            </a:r>
          </a:p>
          <a:p>
            <a:r>
              <a:rPr lang="sk-SK" sz="2400" b="1" smtClean="0"/>
              <a:t>Pohár </a:t>
            </a:r>
            <a:r>
              <a:rPr lang="sk-SK" sz="2400" b="1" smtClean="0">
                <a:latin typeface="Arial" charset="0"/>
              </a:rPr>
              <a:t>víťazov</a:t>
            </a:r>
            <a:r>
              <a:rPr lang="sk-SK" sz="2400" b="1" smtClean="0"/>
              <a:t> pohár</a:t>
            </a:r>
            <a:r>
              <a:rPr lang="sk-SK" sz="2400" b="1" smtClean="0">
                <a:latin typeface="Arial" charset="0"/>
              </a:rPr>
              <a:t>ov</a:t>
            </a:r>
            <a:r>
              <a:rPr lang="sk-SK" sz="2400" b="1" smtClean="0"/>
              <a:t> – 4x</a:t>
            </a:r>
          </a:p>
          <a:p>
            <a:r>
              <a:rPr lang="sk-SK" sz="2400" b="1" smtClean="0">
                <a:latin typeface="Arial" charset="0"/>
              </a:rPr>
              <a:t>Areálový</a:t>
            </a:r>
            <a:r>
              <a:rPr lang="sk-SK" sz="2400" b="1" smtClean="0"/>
              <a:t> pohár - Pohár UEFA – 3x</a:t>
            </a:r>
          </a:p>
          <a:p>
            <a:r>
              <a:rPr lang="sk-SK" sz="2400" b="1" smtClean="0">
                <a:latin typeface="Arial" charset="0"/>
                <a:cs typeface="Arial" charset="0"/>
              </a:rPr>
              <a:t>Európsky</a:t>
            </a:r>
            <a:r>
              <a:rPr lang="sk-SK" sz="2400" b="1" smtClean="0"/>
              <a:t> superpohár – 3x</a:t>
            </a:r>
          </a:p>
          <a:p>
            <a:r>
              <a:rPr lang="sk-SK" sz="2400" b="1" smtClean="0"/>
              <a:t>M</a:t>
            </a:r>
            <a:r>
              <a:rPr lang="sk-SK" sz="2400" b="1" smtClean="0">
                <a:latin typeface="Arial" charset="0"/>
              </a:rPr>
              <a:t>ajstrovstva</a:t>
            </a:r>
            <a:r>
              <a:rPr lang="sk-SK" sz="2400" b="1" smtClean="0"/>
              <a:t> sv</a:t>
            </a:r>
            <a:r>
              <a:rPr lang="sk-SK" sz="2400" b="1" smtClean="0">
                <a:latin typeface="Arial" charset="0"/>
              </a:rPr>
              <a:t>e</a:t>
            </a:r>
            <a:r>
              <a:rPr lang="sk-SK" sz="2400" b="1" smtClean="0"/>
              <a:t>ta klub</a:t>
            </a:r>
            <a:r>
              <a:rPr lang="sk-SK" sz="2400" b="1" smtClean="0">
                <a:latin typeface="Arial" charset="0"/>
              </a:rPr>
              <a:t>ov</a:t>
            </a:r>
            <a:r>
              <a:rPr lang="sk-SK" sz="2400" b="1" smtClean="0"/>
              <a:t> - 1x</a:t>
            </a:r>
          </a:p>
          <a:p>
            <a:r>
              <a:rPr lang="sk-SK" sz="2400" b="1" smtClean="0"/>
              <a:t>A </a:t>
            </a:r>
            <a:r>
              <a:rPr lang="sk-SK" sz="2400" b="1" smtClean="0">
                <a:latin typeface="Arial" charset="0"/>
              </a:rPr>
              <a:t>d</a:t>
            </a:r>
            <a:r>
              <a:rPr lang="sk-SK" sz="2400" b="1" smtClean="0"/>
              <a:t>alš</a:t>
            </a:r>
            <a:r>
              <a:rPr lang="sk-SK" sz="2400" b="1" smtClean="0">
                <a:latin typeface="Arial" charset="0"/>
              </a:rPr>
              <a:t>ích </a:t>
            </a:r>
            <a:r>
              <a:rPr lang="sk-SK" sz="2400" b="1" smtClean="0"/>
              <a:t>asi 100 trofejí </a:t>
            </a:r>
            <a:r>
              <a:rPr lang="sk-SK" sz="2400" b="1" smtClean="0">
                <a:sym typeface="Wingdings" pitchFamily="2" charset="2"/>
              </a:rPr>
              <a:t></a:t>
            </a:r>
          </a:p>
          <a:p>
            <a:endParaRPr lang="sk-SK" sz="2400" smtClean="0"/>
          </a:p>
        </p:txBody>
      </p:sp>
      <p:sp>
        <p:nvSpPr>
          <p:cNvPr id="4" name="Tlačidlo akcie: Začiatok 3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5" name="Tlačidlo akcie: Domov 4">
            <a:hlinkClick r:id="rId2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Späť alebo Predchádzajúci 5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Koniec 7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Vlastné 8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ransition advClick="0" advTm="7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sk-SK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7" name="Tlačidlo akcie: Začiatok 6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Domov 7">
            <a:hlinkClick r:id="rId2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Späť alebo Predchádzajúci 8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0" name="Tlačidlo akcie: Dopredu alebo Ďalej 9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1" name="Tlačidlo akcie: Koniec 10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2" name="Tlačidlo akcie: Vlastné 11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pic>
        <p:nvPicPr>
          <p:cNvPr id="18444" name="Picture 12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042541">
            <a:off x="661988" y="627063"/>
            <a:ext cx="3743325" cy="3119437"/>
          </a:xfrm>
          <a:prstGeom prst="rect">
            <a:avLst/>
          </a:prstGeom>
          <a:noFill/>
        </p:spPr>
      </p:pic>
      <p:pic>
        <p:nvPicPr>
          <p:cNvPr id="18445" name="Picture 13" descr="images (1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333375"/>
            <a:ext cx="4321175" cy="2874963"/>
          </a:xfrm>
          <a:prstGeom prst="rect">
            <a:avLst/>
          </a:prstGeom>
          <a:noFill/>
        </p:spPr>
      </p:pic>
      <p:pic>
        <p:nvPicPr>
          <p:cNvPr id="18446" name="Picture 14" descr="images (2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1275" y="3068638"/>
            <a:ext cx="4392613" cy="330358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7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k-SK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Hráči</a:t>
            </a:r>
            <a:endParaRPr lang="sk-SK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sk-SK" sz="2800" b="1" smtClean="0">
              <a:solidFill>
                <a:srgbClr val="9C0042"/>
              </a:solidFill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sk-SK" sz="2800" smtClean="0"/>
              <a:t>1</a:t>
            </a:r>
            <a:r>
              <a:rPr lang="sk-SK" sz="2800" smtClean="0">
                <a:hlinkClick r:id="rId2" tooltip="Víctor Valdés Arribas"/>
              </a:rPr>
              <a:t>Víctor Valdés Arribas</a:t>
            </a:r>
            <a:r>
              <a:rPr lang="sk-SK" sz="2800" smtClean="0"/>
              <a:t> 2</a:t>
            </a:r>
            <a:r>
              <a:rPr lang="sk-SK" sz="2800" smtClean="0">
                <a:hlinkClick r:id="rId3" tooltip="Daniel Alves da Silva"/>
              </a:rPr>
              <a:t>Daniel Alves da Silva</a:t>
            </a:r>
            <a:r>
              <a:rPr lang="sk-SK" sz="2800" smtClean="0"/>
              <a:t> 3</a:t>
            </a:r>
            <a:r>
              <a:rPr lang="sk-SK" sz="2800" smtClean="0">
                <a:hlinkClick r:id="rId4" tooltip="Gerard Piqué"/>
              </a:rPr>
              <a:t>Gerard Piqué</a:t>
            </a:r>
            <a:r>
              <a:rPr lang="sk-SK" sz="2800" smtClean="0"/>
              <a:t> 5</a:t>
            </a:r>
            <a:r>
              <a:rPr lang="sk-SK" sz="2800" smtClean="0">
                <a:hlinkClick r:id="rId5" tooltip="Carles Puyol"/>
              </a:rPr>
              <a:t>Carles Puyol</a:t>
            </a:r>
            <a:r>
              <a:rPr lang="sk-SK" sz="2800" smtClean="0"/>
              <a:t> 6</a:t>
            </a:r>
            <a:r>
              <a:rPr lang="sk-SK" sz="2800" smtClean="0">
                <a:hlinkClick r:id="rId6" tooltip="Xavi"/>
              </a:rPr>
              <a:t>Xavi</a:t>
            </a:r>
            <a:r>
              <a:rPr lang="sk-SK" sz="2800" smtClean="0"/>
              <a:t> 7</a:t>
            </a:r>
            <a:r>
              <a:rPr lang="sk-SK" sz="2800" smtClean="0">
                <a:hlinkClick r:id="rId7" tooltip="David Villa"/>
              </a:rPr>
              <a:t>David Villa</a:t>
            </a:r>
            <a:r>
              <a:rPr lang="sk-SK" sz="2800" smtClean="0"/>
              <a:t> 8</a:t>
            </a:r>
            <a:r>
              <a:rPr lang="sk-SK" sz="2800" smtClean="0">
                <a:hlinkClick r:id="rId8" tooltip="Andrés Iniesta"/>
              </a:rPr>
              <a:t>Andrés Iniesta</a:t>
            </a:r>
            <a:r>
              <a:rPr lang="sk-SK" sz="2800" smtClean="0"/>
              <a:t> 9</a:t>
            </a:r>
            <a:r>
              <a:rPr lang="sk-SK" sz="2800" smtClean="0">
                <a:hlinkClick r:id="rId9" tooltip="Bojan Krkić"/>
              </a:rPr>
              <a:t>Bojan Krkić</a:t>
            </a:r>
            <a:r>
              <a:rPr lang="sk-SK" sz="2800" smtClean="0"/>
              <a:t> 10</a:t>
            </a:r>
            <a:r>
              <a:rPr lang="sk-SK" sz="2800" smtClean="0">
                <a:hlinkClick r:id="rId10" tooltip="Lionel Messi"/>
              </a:rPr>
              <a:t>Lionel  Messi</a:t>
            </a:r>
            <a:r>
              <a:rPr lang="sk-SK" sz="2800" smtClean="0"/>
              <a:t> 11</a:t>
            </a:r>
            <a:r>
              <a:rPr lang="sk-SK" sz="2800" smtClean="0">
                <a:hlinkClick r:id="rId11" tooltip="Jeffren Suárez (stránka neexistuje)"/>
              </a:rPr>
              <a:t>Jeffren Suárez</a:t>
            </a:r>
            <a:r>
              <a:rPr lang="sk-SK" sz="2800" smtClean="0"/>
              <a:t> 13</a:t>
            </a:r>
            <a:r>
              <a:rPr lang="sk-SK" sz="2800" smtClean="0">
                <a:hlinkClick r:id="rId12" tooltip="José Manuel Pinto (stránka neexistuje)"/>
              </a:rPr>
              <a:t>José Manuel Pinto</a:t>
            </a:r>
            <a:r>
              <a:rPr lang="sk-SK" sz="2800" smtClean="0"/>
              <a:t> 14</a:t>
            </a:r>
            <a:r>
              <a:rPr lang="sk-SK" sz="2800" smtClean="0">
                <a:hlinkClick r:id="rId13" tooltip="Javier Mascherano (stránka neexistuje)"/>
              </a:rPr>
              <a:t>Javier Mascherano</a:t>
            </a:r>
            <a:r>
              <a:rPr lang="sk-SK" sz="2800" smtClean="0"/>
              <a:t> 15</a:t>
            </a:r>
            <a:r>
              <a:rPr lang="sk-SK" sz="2800" smtClean="0">
                <a:hlinkClick r:id="rId14" tooltip="Seydou Keita (stránka neexistuje)"/>
              </a:rPr>
              <a:t>Seydou Keita</a:t>
            </a:r>
            <a:r>
              <a:rPr lang="sk-SK" sz="2800" smtClean="0"/>
              <a:t> 16</a:t>
            </a:r>
            <a:r>
              <a:rPr lang="sk-SK" sz="2800" smtClean="0">
                <a:hlinkClick r:id="rId15" tooltip="Sergio Busquets (stránka neexistuje)"/>
              </a:rPr>
              <a:t>Sergio Busquets</a:t>
            </a:r>
            <a:r>
              <a:rPr lang="sk-SK" sz="2800" smtClean="0"/>
              <a:t> 17</a:t>
            </a:r>
            <a:r>
              <a:rPr lang="sk-SK" sz="2800" smtClean="0">
                <a:hlinkClick r:id="rId16" tooltip="Pedro Rodriguez (stránka neexistuje)"/>
              </a:rPr>
              <a:t>Pedro Rodriguez</a:t>
            </a:r>
            <a:r>
              <a:rPr lang="sk-SK" sz="2800" smtClean="0"/>
              <a:t> 18</a:t>
            </a:r>
            <a:r>
              <a:rPr lang="sk-SK" sz="2800" smtClean="0">
                <a:hlinkClick r:id="rId17" tooltip="Gabriel Milito"/>
              </a:rPr>
              <a:t>Gabriel Milito</a:t>
            </a:r>
            <a:r>
              <a:rPr lang="sk-SK" sz="2800" smtClean="0"/>
              <a:t> 19</a:t>
            </a:r>
            <a:r>
              <a:rPr lang="sk-SK" sz="2800" smtClean="0">
                <a:hlinkClick r:id="rId18" tooltip="Maxwell (stránka neexistuje)"/>
              </a:rPr>
              <a:t>Maxwell</a:t>
            </a:r>
            <a:r>
              <a:rPr lang="sk-SK" sz="2800" smtClean="0"/>
              <a:t> 20</a:t>
            </a:r>
            <a:r>
              <a:rPr lang="sk-SK" sz="2800" smtClean="0">
                <a:hlinkClick r:id="rId19" tooltip="Ibrahim Afellay (stránka neexistuje)"/>
              </a:rPr>
              <a:t>Ibrahim Afellay</a:t>
            </a:r>
            <a:r>
              <a:rPr lang="sk-SK" sz="2800" smtClean="0"/>
              <a:t> 21</a:t>
            </a:r>
            <a:r>
              <a:rPr lang="sk-SK" sz="2800" smtClean="0">
                <a:hlinkClick r:id="rId20" tooltip="Adriano Correira (stránka neexistuje)"/>
              </a:rPr>
              <a:t>Adriano Correira</a:t>
            </a:r>
            <a:r>
              <a:rPr lang="sk-SK" sz="2800" smtClean="0"/>
              <a:t> 22</a:t>
            </a:r>
            <a:r>
              <a:rPr lang="sk-SK" sz="2800" smtClean="0">
                <a:hlinkClick r:id="rId21" tooltip="Éric Abidal"/>
              </a:rPr>
              <a:t>Éric Abidal</a:t>
            </a:r>
            <a:r>
              <a:rPr lang="sk-SK" sz="2800" smtClean="0"/>
              <a:t> 30</a:t>
            </a:r>
            <a:r>
              <a:rPr lang="sk-SK" sz="2800" smtClean="0">
                <a:hlinkClick r:id="rId22" tooltip="Thiago Alcantara (stránka neexistuje)"/>
              </a:rPr>
              <a:t>Thiago Alcantara</a:t>
            </a:r>
            <a:r>
              <a:rPr lang="sk-SK" sz="2800" smtClean="0"/>
              <a:t> 34</a:t>
            </a:r>
            <a:r>
              <a:rPr lang="sk-SK" sz="2800" smtClean="0">
                <a:hlinkClick r:id="rId23" tooltip="Jonathan dos Santos (stránka neexistuje)"/>
              </a:rPr>
              <a:t>Jonathan dos Santos</a:t>
            </a:r>
            <a:endParaRPr lang="sk-SK" sz="2800" smtClean="0"/>
          </a:p>
          <a:p>
            <a:pPr>
              <a:lnSpc>
                <a:spcPct val="80000"/>
              </a:lnSpc>
            </a:pPr>
            <a:endParaRPr lang="sk-SK" sz="2800" b="1" smtClean="0"/>
          </a:p>
        </p:txBody>
      </p:sp>
      <p:sp>
        <p:nvSpPr>
          <p:cNvPr id="4" name="Tlačidlo akcie: Začiatok 3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5" name="Tlačidlo akcie: Domov 4">
            <a:hlinkClick r:id="rId24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Späť alebo Predchádzajúci 5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Dopredu alebo Ďalej 6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Koniec 7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Vlastné 8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ransition advClick="0" advTm="7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sk-SK" smtClean="0">
              <a:ln>
                <a:noFill/>
              </a:ln>
              <a:effectLst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sk-SK" smtClean="0"/>
          </a:p>
        </p:txBody>
      </p:sp>
      <p:pic>
        <p:nvPicPr>
          <p:cNvPr id="34820" name="Picture 4" descr="Guardiola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7920037" cy="5845175"/>
          </a:xfrm>
          <a:prstGeom prst="rect">
            <a:avLst/>
          </a:prstGeom>
          <a:noFill/>
        </p:spPr>
      </p:pic>
      <p:sp>
        <p:nvSpPr>
          <p:cNvPr id="5" name="Tlačidlo akcie: Začiatok 4">
            <a:hlinkClick r:id="" action="ppaction://hlinkshowjump?jump=firstslide" highlightClick="1"/>
          </p:cNvPr>
          <p:cNvSpPr/>
          <p:nvPr/>
        </p:nvSpPr>
        <p:spPr>
          <a:xfrm>
            <a:off x="1187450" y="6165850"/>
            <a:ext cx="360363" cy="2159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6" name="Tlačidlo akcie: Domov 5">
            <a:hlinkClick r:id="rId3" action="ppaction://hlinksldjump" highlightClick="1"/>
          </p:cNvPr>
          <p:cNvSpPr/>
          <p:nvPr/>
        </p:nvSpPr>
        <p:spPr>
          <a:xfrm>
            <a:off x="1619250" y="6165850"/>
            <a:ext cx="360363" cy="2159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7" name="Tlačidlo akcie: Späť alebo Predchádzajúci 6">
            <a:hlinkClick r:id="" action="ppaction://hlinkshowjump?jump=previousslide" highlightClick="1"/>
          </p:cNvPr>
          <p:cNvSpPr/>
          <p:nvPr/>
        </p:nvSpPr>
        <p:spPr>
          <a:xfrm>
            <a:off x="2051050" y="6165850"/>
            <a:ext cx="288925" cy="2159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Tlačidlo akcie: Dopredu alebo Ďalej 7">
            <a:hlinkClick r:id="" action="ppaction://hlinkshowjump?jump=nextslide" highlightClick="1"/>
          </p:cNvPr>
          <p:cNvSpPr/>
          <p:nvPr/>
        </p:nvSpPr>
        <p:spPr>
          <a:xfrm>
            <a:off x="2411413" y="6165850"/>
            <a:ext cx="360362" cy="215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9" name="Tlačidlo akcie: Koniec 8">
            <a:hlinkClick r:id="" action="ppaction://hlinkshowjump?jump=lastslide" highlightClick="1"/>
          </p:cNvPr>
          <p:cNvSpPr/>
          <p:nvPr/>
        </p:nvSpPr>
        <p:spPr>
          <a:xfrm>
            <a:off x="2843213" y="6165850"/>
            <a:ext cx="360362" cy="2159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0" name="Tlačidlo akcie: Vlastné 9">
            <a:hlinkClick r:id="" action="ppaction://hlinkshowjump?jump=endshow" highlightClick="1"/>
          </p:cNvPr>
          <p:cNvSpPr/>
          <p:nvPr/>
        </p:nvSpPr>
        <p:spPr>
          <a:xfrm>
            <a:off x="3348038" y="6165850"/>
            <a:ext cx="360362" cy="2159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7695</TotalTime>
  <Words>380</Words>
  <Application>Microsoft Office PowerPoint</Application>
  <PresentationFormat>Prezentácia na obrazovke (4:3)</PresentationFormat>
  <Paragraphs>36</Paragraphs>
  <Slides>15</Slides>
  <Notes>0</Notes>
  <HiddenSlides>0</HiddenSlides>
  <MMClips>2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Šablóna návrhu</vt:lpstr>
      </vt:variant>
      <vt:variant>
        <vt:i4>8</vt:i4>
      </vt:variant>
      <vt:variant>
        <vt:lpstr>Nadpisy snímok</vt:lpstr>
      </vt:variant>
      <vt:variant>
        <vt:i4>15</vt:i4>
      </vt:variant>
    </vt:vector>
  </HeadingPairs>
  <TitlesOfParts>
    <vt:vector size="29" baseType="lpstr">
      <vt:lpstr>Century Gothic</vt:lpstr>
      <vt:lpstr>Arial</vt:lpstr>
      <vt:lpstr>Wingdings 2</vt:lpstr>
      <vt:lpstr>Verdana</vt:lpstr>
      <vt:lpstr>Calibri</vt:lpstr>
      <vt:lpstr>Wingdings</vt:lpstr>
      <vt:lpstr>Talent</vt:lpstr>
      <vt:lpstr>Talent</vt:lpstr>
      <vt:lpstr>Talent</vt:lpstr>
      <vt:lpstr>Talent</vt:lpstr>
      <vt:lpstr>Talent</vt:lpstr>
      <vt:lpstr>Talent</vt:lpstr>
      <vt:lpstr>Talent</vt:lpstr>
      <vt:lpstr>Talent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  <vt:lpstr>Snímka 14</vt:lpstr>
      <vt:lpstr>Snímka 15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 Slovan Bratislava</dc:title>
  <dc:creator>StanislavČuha</dc:creator>
  <cp:lastModifiedBy>Computer</cp:lastModifiedBy>
  <cp:revision>30</cp:revision>
  <dcterms:created xsi:type="dcterms:W3CDTF">2011-06-09T07:14:19Z</dcterms:created>
  <dcterms:modified xsi:type="dcterms:W3CDTF">2011-06-16T15:44:52Z</dcterms:modified>
</cp:coreProperties>
</file>