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057DC1-BC9C-49B3-AFDA-DE2D76A0CF12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221724-6B43-4827-87C9-61EC6B847BD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ika.sk/web/bardejov/erb.htm" TargetMode="External"/><Relationship Id="rId2" Type="http://schemas.openxmlformats.org/officeDocument/2006/relationships/hyperlink" Target="http://www.bardejov.sk/mesto/bardej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-henischa.szm.com/bardejov/bardfa01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Bardejov</a:t>
            </a:r>
            <a:endParaRPr lang="sk-SK" dirty="0"/>
          </a:p>
        </p:txBody>
      </p:sp>
      <p:pic>
        <p:nvPicPr>
          <p:cNvPr id="4" name="Picture 8" descr="http://image.slovenskehrady.sk/Bardejov/Bardejov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5"/>
            <a:ext cx="3760093" cy="28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www.bardejov.sk/mesto/bardejov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www.tanika.sk/web/bardejov/erb.htm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www.j-henischa.szm.com/bardejov/bardfa01.html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Resources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52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635896" y="3933056"/>
            <a:ext cx="5616624" cy="2664296"/>
          </a:xfrm>
        </p:spPr>
        <p:txBody>
          <a:bodyPr>
            <a:normAutofit fontScale="92500" lnSpcReduction="10000"/>
          </a:bodyPr>
          <a:lstStyle/>
          <a:p>
            <a:pPr marL="2834640" lvl="8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 marL="2834640" lvl="8" indent="0">
              <a:buNone/>
            </a:pPr>
            <a:r>
              <a:rPr lang="sk-SK" sz="2500" dirty="0"/>
              <a:t>Ivana </a:t>
            </a:r>
            <a:r>
              <a:rPr lang="sk-SK" sz="2500" dirty="0" err="1"/>
              <a:t>Vavreková</a:t>
            </a:r>
            <a:r>
              <a:rPr lang="sk-SK" sz="2500" dirty="0"/>
              <a:t/>
            </a:r>
            <a:br>
              <a:rPr lang="sk-SK" sz="2500" dirty="0"/>
            </a:br>
            <a:r>
              <a:rPr lang="sk-SK" sz="2500" dirty="0"/>
              <a:t>2.C </a:t>
            </a:r>
            <a:br>
              <a:rPr lang="sk-SK" sz="2500" dirty="0"/>
            </a:br>
            <a:r>
              <a:rPr lang="sk-SK" sz="2500" dirty="0" err="1"/>
              <a:t>Gjar</a:t>
            </a:r>
            <a:endParaRPr lang="sk-SK" sz="2500" dirty="0"/>
          </a:p>
          <a:p>
            <a:pPr marL="2834640" lvl="8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                                                           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2498804"/>
          </a:xfrm>
        </p:spPr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(in)</a:t>
            </a:r>
            <a:r>
              <a:rPr lang="sk-SK" dirty="0" err="1" smtClean="0"/>
              <a:t>attention</a:t>
            </a:r>
            <a:r>
              <a:rPr lang="sk-SK" dirty="0" smtClean="0"/>
              <a:t>!!!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51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Symbols</a:t>
            </a:r>
            <a:endParaRPr lang="sk-SK" dirty="0" smtClean="0"/>
          </a:p>
          <a:p>
            <a:r>
              <a:rPr lang="sk-SK" dirty="0" err="1" smtClean="0"/>
              <a:t>Unesco</a:t>
            </a:r>
            <a:r>
              <a:rPr lang="sk-SK" dirty="0" smtClean="0"/>
              <a:t> &amp;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cultural</a:t>
            </a:r>
            <a:r>
              <a:rPr lang="sk-SK" dirty="0" smtClean="0"/>
              <a:t> </a:t>
            </a:r>
            <a:r>
              <a:rPr lang="sk-SK" dirty="0" err="1" smtClean="0"/>
              <a:t>monuments</a:t>
            </a:r>
            <a:endParaRPr lang="sk-SK" dirty="0" smtClean="0"/>
          </a:p>
          <a:p>
            <a:r>
              <a:rPr lang="sk-SK" dirty="0" smtClean="0"/>
              <a:t>Bardejov </a:t>
            </a:r>
            <a:r>
              <a:rPr lang="sk-SK" dirty="0" err="1" smtClean="0"/>
              <a:t>Spa</a:t>
            </a:r>
            <a:endParaRPr lang="sk-SK" dirty="0" smtClean="0"/>
          </a:p>
          <a:p>
            <a:r>
              <a:rPr lang="sk-SK" dirty="0" err="1" smtClean="0"/>
              <a:t>Resources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endParaRPr lang="sk-SK" dirty="0"/>
          </a:p>
        </p:txBody>
      </p:sp>
      <p:pic>
        <p:nvPicPr>
          <p:cNvPr id="4" name="Picture 2" descr="http://www.immosell.net/wp-content/uploads/2012/07/bardejov_msu_u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03" y="2276872"/>
            <a:ext cx="5075580" cy="380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1241</a:t>
            </a:r>
            <a:r>
              <a:rPr lang="en-US" dirty="0" smtClean="0"/>
              <a:t> </a:t>
            </a:r>
            <a:r>
              <a:rPr lang="sk-SK" dirty="0" smtClean="0"/>
              <a:t>&amp; 1247</a:t>
            </a:r>
          </a:p>
          <a:p>
            <a:r>
              <a:rPr lang="sk-SK" dirty="0" smtClean="0"/>
              <a:t>1352 &amp; Ľudovít I. </a:t>
            </a:r>
          </a:p>
          <a:p>
            <a:r>
              <a:rPr lang="sk-SK" dirty="0" smtClean="0"/>
              <a:t>1. September</a:t>
            </a:r>
          </a:p>
          <a:p>
            <a:r>
              <a:rPr lang="sk-SK" dirty="0" smtClean="0"/>
              <a:t>1453 &amp; </a:t>
            </a:r>
            <a:r>
              <a:rPr lang="sk-SK" dirty="0" err="1" smtClean="0"/>
              <a:t>own</a:t>
            </a:r>
            <a:r>
              <a:rPr lang="sk-SK" dirty="0" smtClean="0"/>
              <a:t> </a:t>
            </a:r>
            <a:r>
              <a:rPr lang="sk-SK" dirty="0" err="1" smtClean="0"/>
              <a:t>coat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arms</a:t>
            </a:r>
            <a:endParaRPr lang="sk-SK" dirty="0"/>
          </a:p>
          <a:p>
            <a:r>
              <a:rPr lang="sk-SK" dirty="0" smtClean="0"/>
              <a:t>16 </a:t>
            </a:r>
            <a:r>
              <a:rPr lang="sk-SK" dirty="0" err="1" smtClean="0"/>
              <a:t>century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century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culture</a:t>
            </a:r>
            <a:r>
              <a:rPr lang="sk-SK" dirty="0" smtClean="0"/>
              <a:t> and </a:t>
            </a:r>
            <a:r>
              <a:rPr lang="sk-SK" dirty="0" err="1" smtClean="0"/>
              <a:t>education</a:t>
            </a:r>
            <a:endParaRPr lang="sk-SK" dirty="0" smtClean="0"/>
          </a:p>
          <a:p>
            <a:pPr lvl="1"/>
            <a:r>
              <a:rPr lang="sk-SK" dirty="0" err="1" smtClean="0"/>
              <a:t>Leges</a:t>
            </a:r>
            <a:r>
              <a:rPr lang="sk-SK" dirty="0" smtClean="0"/>
              <a:t> </a:t>
            </a:r>
            <a:r>
              <a:rPr lang="sk-SK" dirty="0" err="1" smtClean="0"/>
              <a:t>scholae</a:t>
            </a:r>
            <a:r>
              <a:rPr lang="sk-SK" dirty="0" smtClean="0"/>
              <a:t> </a:t>
            </a:r>
            <a:r>
              <a:rPr lang="sk-SK" dirty="0" err="1" smtClean="0"/>
              <a:t>Bartphensis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/>
          </a:p>
        </p:txBody>
      </p:sp>
      <p:pic>
        <p:nvPicPr>
          <p:cNvPr id="2050" name="Picture 2" descr="http://www.mubj.sk/docs/samosprava/samosprava/symboly/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736533"/>
            <a:ext cx="33337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bj.sk/docs/mesto/o_meste/hist_pam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83" y="23045"/>
            <a:ext cx="3210346" cy="33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anika.sk/web/bardejov/images/erbbazi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3" y="3982181"/>
            <a:ext cx="2995695" cy="29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ubj.sk/docs/mesto/o_meste/hist_pam/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23045"/>
            <a:ext cx="30003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izmarik.blog.sme.sk/blog/940/105543/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62" y="3346442"/>
            <a:ext cx="6148038" cy="35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j-henischa.szm.com/bardejov/images/bj-pec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93" y="-11399"/>
            <a:ext cx="3874507" cy="33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C:\Users\hp\Desktop\418638_344956425544740_100000911578016_994020_431551959_n.jpg"/>
          <p:cNvPicPr/>
          <p:nvPr/>
        </p:nvPicPr>
        <p:blipFill rotWithShape="1">
          <a:blip r:embed="rId2"/>
          <a:srcRect l="-1" t="-1" r="3171" b="4156"/>
          <a:stretch/>
        </p:blipFill>
        <p:spPr bwMode="auto">
          <a:xfrm>
            <a:off x="3381375" y="3140968"/>
            <a:ext cx="576339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C:\Users\hp\Desktop\936776_570049386369275_1924871935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28421"/>
            <a:ext cx="57626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Users\hp\Desktop\lampovyStlp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221088"/>
            <a:ext cx="3563888" cy="26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hp\Desktop\190765_1718585538025_7584955_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6388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Coat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arms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err="1" smtClean="0"/>
              <a:t>Flag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Symbols</a:t>
            </a:r>
            <a:endParaRPr lang="sk-SK" dirty="0"/>
          </a:p>
        </p:txBody>
      </p:sp>
      <p:pic>
        <p:nvPicPr>
          <p:cNvPr id="4" name="Picture 2" descr="http://www.mubj.sk/docs/samosprava/samosprava/symboly/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25" y="1988840"/>
            <a:ext cx="1789373" cy="17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ardejov.sk/mesto/images/stories/vlajka_bj_horizontal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199506" cy="13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ardejov.sk/mesto/images/stories/pecat_me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59" y="5486745"/>
            <a:ext cx="1008457" cy="9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2000 </a:t>
            </a:r>
          </a:p>
          <a:p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endParaRPr lang="sk-SK" dirty="0" smtClean="0"/>
          </a:p>
          <a:p>
            <a:r>
              <a:rPr lang="sk-SK" dirty="0" err="1" smtClean="0"/>
              <a:t>Bsilica</a:t>
            </a:r>
            <a:r>
              <a:rPr lang="sk-SK" dirty="0" smtClean="0"/>
              <a:t> </a:t>
            </a:r>
            <a:r>
              <a:rPr lang="sk-SK" dirty="0" err="1" smtClean="0"/>
              <a:t>Minor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Egídius</a:t>
            </a:r>
            <a:endParaRPr lang="sk-SK" dirty="0" smtClean="0"/>
          </a:p>
          <a:p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hall</a:t>
            </a:r>
            <a:endParaRPr lang="sk-SK" dirty="0"/>
          </a:p>
          <a:p>
            <a:r>
              <a:rPr lang="sk-SK" dirty="0" err="1" smtClean="0"/>
              <a:t>The</a:t>
            </a:r>
            <a:r>
              <a:rPr lang="sk-SK" dirty="0" smtClean="0"/>
              <a:t> statue </a:t>
            </a:r>
            <a:r>
              <a:rPr lang="sk-SK" dirty="0" err="1" smtClean="0"/>
              <a:t>of</a:t>
            </a:r>
            <a:r>
              <a:rPr lang="sk-SK" dirty="0" smtClean="0"/>
              <a:t> St. Florián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Unesco</a:t>
            </a:r>
            <a:r>
              <a:rPr lang="sk-SK" dirty="0" smtClean="0"/>
              <a:t> and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monuments</a:t>
            </a:r>
            <a:endParaRPr lang="sk-SK" dirty="0"/>
          </a:p>
        </p:txBody>
      </p:sp>
      <p:pic>
        <p:nvPicPr>
          <p:cNvPr id="1028" name="Picture 4" descr="http://www.roztocze.net/red/obrazki/temp/rogalski/bardejov_rynek_2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-2552"/>
          <a:stretch/>
        </p:blipFill>
        <p:spPr bwMode="auto">
          <a:xfrm>
            <a:off x="4381500" y="3474000"/>
            <a:ext cx="47625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C:\Users\hp\Desktop\mf_392925840_7f4a8841671c301fb01e2879eafc9a30.jpg"/>
          <p:cNvPicPr/>
          <p:nvPr/>
        </p:nvPicPr>
        <p:blipFill rotWithShape="1">
          <a:blip r:embed="rId2"/>
          <a:srcRect l="14366" r="-14366"/>
          <a:stretch/>
        </p:blipFill>
        <p:spPr bwMode="auto">
          <a:xfrm>
            <a:off x="0" y="52527"/>
            <a:ext cx="45814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C:\Users\hp\Desktop\mf_393031649_85da01717887c556e93deac99a4cae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0"/>
            <a:ext cx="522007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Users\hp\Desktop\bardejovske-kupele-socha-cisarovnej-sissi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3209924"/>
            <a:ext cx="26765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C:\Users\hp\Desktop\mf_401834469_4f58b084c8172b24777adb49048b6b48.jpg"/>
          <p:cNvPicPr/>
          <p:nvPr/>
        </p:nvPicPr>
        <p:blipFill rotWithShape="1">
          <a:blip r:embed="rId5"/>
          <a:srcRect l="-7732" t="9492" r="28490" b="-9276"/>
          <a:stretch/>
        </p:blipFill>
        <p:spPr bwMode="auto">
          <a:xfrm>
            <a:off x="3600000" y="3209925"/>
            <a:ext cx="3024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5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Bardejov </a:t>
            </a:r>
            <a:r>
              <a:rPr lang="sk-SK" dirty="0" err="1" smtClean="0"/>
              <a:t>Spa</a:t>
            </a:r>
            <a:endParaRPr lang="sk-SK" dirty="0"/>
          </a:p>
        </p:txBody>
      </p:sp>
      <p:pic>
        <p:nvPicPr>
          <p:cNvPr id="5122" name="Picture 2" descr="http://img2.flog.pravda.sk/8rx/lEj_10549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4864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unflowers.sk/obrazky3/objekty/82826-bardejovske-kup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810000" cy="200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upele-bj.sk/upload/images/6P0A1187_8_9_tonema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4393775"/>
            <a:ext cx="3466623" cy="234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269</TotalTime>
  <Words>81</Words>
  <Application>Microsoft Office PowerPoint</Application>
  <PresentationFormat>Prezentácia na obrazovke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Viazaná kniha</vt:lpstr>
      <vt:lpstr>Bardejov</vt:lpstr>
      <vt:lpstr>Content</vt:lpstr>
      <vt:lpstr>History</vt:lpstr>
      <vt:lpstr>Prezentácia programu PowerPoint</vt:lpstr>
      <vt:lpstr>Prezentácia programu PowerPoint</vt:lpstr>
      <vt:lpstr>Symbols</vt:lpstr>
      <vt:lpstr>Unesco and some other monuments</vt:lpstr>
      <vt:lpstr>Prezentácia programu PowerPoint</vt:lpstr>
      <vt:lpstr>Bardejov Spa</vt:lpstr>
      <vt:lpstr>Resources</vt:lpstr>
      <vt:lpstr>Thank you for your (in)attention!!!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Bardejov</dc:title>
  <dc:creator>Ľubomír Vavrek</dc:creator>
  <cp:lastModifiedBy>Ľubomír Vavrek</cp:lastModifiedBy>
  <cp:revision>15</cp:revision>
  <dcterms:created xsi:type="dcterms:W3CDTF">2014-05-26T17:16:31Z</dcterms:created>
  <dcterms:modified xsi:type="dcterms:W3CDTF">2014-05-27T19:43:34Z</dcterms:modified>
</cp:coreProperties>
</file>