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>
      <p:cViewPr varScale="1">
        <p:scale>
          <a:sx n="84" d="100"/>
          <a:sy n="84" d="100"/>
        </p:scale>
        <p:origin x="-1435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358BE-3470-4785-A930-F7299EBAC32F}" type="datetimeFigureOut">
              <a:rPr lang="sk-SK" smtClean="0"/>
              <a:t>1. 10. 2013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6A506-90B4-487C-ABCB-61C604BD3608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6A506-90B4-487C-ABCB-61C604BD3608}" type="slidenum">
              <a:rPr lang="sk-SK" smtClean="0"/>
              <a:t>6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9C80CDA-FCCB-4378-AF8E-093FD0C4BF7E}" type="datetimeFigureOut">
              <a:rPr lang="sk-SK" smtClean="0"/>
              <a:t>1. 10. 2013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673A86C-0915-4265-A5BC-4C8B0E96596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C80CDA-FCCB-4378-AF8E-093FD0C4BF7E}" type="datetimeFigureOut">
              <a:rPr lang="sk-SK" smtClean="0"/>
              <a:t>1. 10. 2013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73A86C-0915-4265-A5BC-4C8B0E96596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C80CDA-FCCB-4378-AF8E-093FD0C4BF7E}" type="datetimeFigureOut">
              <a:rPr lang="sk-SK" smtClean="0"/>
              <a:t>1. 10. 2013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73A86C-0915-4265-A5BC-4C8B0E96596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C80CDA-FCCB-4378-AF8E-093FD0C4BF7E}" type="datetimeFigureOut">
              <a:rPr lang="sk-SK" smtClean="0"/>
              <a:t>1. 10. 2013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73A86C-0915-4265-A5BC-4C8B0E965968}" type="slidenum">
              <a:rPr lang="sk-SK" smtClean="0"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C80CDA-FCCB-4378-AF8E-093FD0C4BF7E}" type="datetimeFigureOut">
              <a:rPr lang="sk-SK" smtClean="0"/>
              <a:t>1. 10. 2013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73A86C-0915-4265-A5BC-4C8B0E965968}" type="slidenum">
              <a:rPr lang="sk-SK" smtClean="0"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C80CDA-FCCB-4378-AF8E-093FD0C4BF7E}" type="datetimeFigureOut">
              <a:rPr lang="sk-SK" smtClean="0"/>
              <a:t>1. 10. 2013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73A86C-0915-4265-A5BC-4C8B0E965968}" type="slidenum">
              <a:rPr lang="sk-SK" smtClean="0"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C80CDA-FCCB-4378-AF8E-093FD0C4BF7E}" type="datetimeFigureOut">
              <a:rPr lang="sk-SK" smtClean="0"/>
              <a:t>1. 10. 2013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73A86C-0915-4265-A5BC-4C8B0E965968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C80CDA-FCCB-4378-AF8E-093FD0C4BF7E}" type="datetimeFigureOut">
              <a:rPr lang="sk-SK" smtClean="0"/>
              <a:t>1. 10. 2013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73A86C-0915-4265-A5BC-4C8B0E965968}" type="slidenum">
              <a:rPr lang="sk-SK" smtClean="0"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C80CDA-FCCB-4378-AF8E-093FD0C4BF7E}" type="datetimeFigureOut">
              <a:rPr lang="sk-SK" smtClean="0"/>
              <a:t>1. 10. 2013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73A86C-0915-4265-A5BC-4C8B0E96596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9C80CDA-FCCB-4378-AF8E-093FD0C4BF7E}" type="datetimeFigureOut">
              <a:rPr lang="sk-SK" smtClean="0"/>
              <a:t>1. 10. 2013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73A86C-0915-4265-A5BC-4C8B0E965968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9C80CDA-FCCB-4378-AF8E-093FD0C4BF7E}" type="datetimeFigureOut">
              <a:rPr lang="sk-SK" smtClean="0"/>
              <a:t>1. 10. 2013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673A86C-0915-4265-A5BC-4C8B0E965968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9C80CDA-FCCB-4378-AF8E-093FD0C4BF7E}" type="datetimeFigureOut">
              <a:rPr lang="sk-SK" smtClean="0"/>
              <a:t>1. 10. 2013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673A86C-0915-4265-A5BC-4C8B0E965968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rusar.sk/karambola.html" TargetMode="External"/><Relationship Id="rId2" Type="http://schemas.openxmlformats.org/officeDocument/2006/relationships/hyperlink" Target="http://www.botanika.wbl.sk/Karambola-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xoticke-ovoce.coajak.cz/home/karambola/pestovani-karamboly.ht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Karambola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Ivana </a:t>
            </a:r>
            <a:r>
              <a:rPr lang="sk-SK" dirty="0" err="1" smtClean="0"/>
              <a:t>Vavreková</a:t>
            </a:r>
            <a:r>
              <a:rPr lang="sk-SK" dirty="0" smtClean="0"/>
              <a:t> 2.C</a:t>
            </a:r>
            <a:endParaRPr lang="sk-SK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http://upload.wikimedia.org/wikipedia/commons/6/6a/Karambola_Malaysia_2008-2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2983" y="0"/>
            <a:ext cx="5991017" cy="4608179"/>
          </a:xfrm>
          <a:prstGeom prst="rect">
            <a:avLst/>
          </a:prstGeom>
          <a:noFill/>
        </p:spPr>
      </p:pic>
      <p:pic>
        <p:nvPicPr>
          <p:cNvPr id="55298" name="Picture 2" descr="http://www.sedi-fruits.at/images/img-big/karambo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0.tqn.com/d/treesandshrubs/1/0/S/2/-/-/CarambolaFlickrtatt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317" y="0"/>
            <a:ext cx="6144683" cy="4608512"/>
          </a:xfrm>
          <a:prstGeom prst="rect">
            <a:avLst/>
          </a:prstGeom>
          <a:noFill/>
        </p:spPr>
      </p:pic>
      <p:pic>
        <p:nvPicPr>
          <p:cNvPr id="54274" name="Picture 2" descr="http://static.zlacnene.sk/foto/vyrobky/272000/2718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852936"/>
            <a:ext cx="2843808" cy="29317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biologiaroslin.files.wordpress.com/2010/07/owoce-karambo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00675" cy="4619626"/>
          </a:xfrm>
          <a:prstGeom prst="rect">
            <a:avLst/>
          </a:prstGeom>
          <a:noFill/>
        </p:spPr>
      </p:pic>
      <p:pic>
        <p:nvPicPr>
          <p:cNvPr id="53252" name="Picture 4" descr="http://konopi.semena-marihuany.cz/12191-large/karambola-hvezdne-ovoce-seminka-5-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0"/>
            <a:ext cx="3779912" cy="3779912"/>
          </a:xfrm>
          <a:prstGeom prst="rect">
            <a:avLst/>
          </a:prstGeom>
          <a:noFill/>
        </p:spPr>
      </p:pic>
      <p:pic>
        <p:nvPicPr>
          <p:cNvPr id="53254" name="Picture 6" descr="http://www.megapedia.pl/karambo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717032"/>
            <a:ext cx="3779912" cy="3140968"/>
          </a:xfrm>
          <a:prstGeom prst="rect">
            <a:avLst/>
          </a:prstGeom>
          <a:noFill/>
        </p:spPr>
      </p:pic>
      <p:pic>
        <p:nvPicPr>
          <p:cNvPr id="53256" name="Picture 8" descr="http://farm3.static.flickr.com/2062/2282053907_51318fb3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91759"/>
            <a:ext cx="5399584" cy="31662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exoticke-ovoce.coajak.cz/www/exoticke_ovoce_coajak_cz/images/karambola/28-karamb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5369"/>
            <a:ext cx="4320480" cy="6913369"/>
          </a:xfrm>
          <a:prstGeom prst="rect">
            <a:avLst/>
          </a:prstGeom>
          <a:noFill/>
        </p:spPr>
      </p:pic>
      <p:pic>
        <p:nvPicPr>
          <p:cNvPr id="52228" name="Picture 4" descr="http://www.coquishideaway.com/gallery/fruit/starfruit-tr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0"/>
            <a:ext cx="4860032" cy="4524375"/>
          </a:xfrm>
          <a:prstGeom prst="rect">
            <a:avLst/>
          </a:prstGeom>
          <a:noFill/>
        </p:spPr>
      </p:pic>
      <p:pic>
        <p:nvPicPr>
          <p:cNvPr id="52230" name="Picture 6" descr="http://kauaidawn.com/kauai-vacation-rental/images/StarFru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725652"/>
            <a:ext cx="4860032" cy="31323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2.bp.blogspot.com/_OPugM2H506k/SwSM7AID9iI/AAAAAAAAAeM/dRA7TdgfuAM/s1600/starfru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16789" cy="6858000"/>
          </a:xfrm>
          <a:prstGeom prst="rect">
            <a:avLst/>
          </a:prstGeom>
          <a:noFill/>
        </p:spPr>
      </p:pic>
      <p:pic>
        <p:nvPicPr>
          <p:cNvPr id="51204" name="Picture 4" descr="http://upload.wikimedia.org/wikipedia/commons/b/b5/Averrhoa_carambola_Fruit.JPG"/>
          <p:cNvPicPr>
            <a:picLocks noChangeAspect="1" noChangeArrowheads="1"/>
          </p:cNvPicPr>
          <p:nvPr/>
        </p:nvPicPr>
        <p:blipFill>
          <a:blip r:embed="rId4" cstate="print"/>
          <a:srcRect l="11979" r="18617" b="809"/>
          <a:stretch>
            <a:fillRect/>
          </a:stretch>
        </p:blipFill>
        <p:spPr bwMode="auto">
          <a:xfrm>
            <a:off x="6012160" y="0"/>
            <a:ext cx="3131840" cy="3356992"/>
          </a:xfrm>
          <a:prstGeom prst="rect">
            <a:avLst/>
          </a:prstGeom>
          <a:noFill/>
        </p:spPr>
      </p:pic>
      <p:pic>
        <p:nvPicPr>
          <p:cNvPr id="51208" name="Picture 8" descr="http://www.fruitlovers.com/Starfruit4We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229610"/>
            <a:ext cx="3131840" cy="36283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hlinkClick r:id="rId2"/>
              </a:rPr>
              <a:t>http://www.botanika.wbl.sk/Karambola-.</a:t>
            </a:r>
            <a:r>
              <a:rPr lang="sk-SK" dirty="0" smtClean="0">
                <a:hlinkClick r:id="rId2"/>
              </a:rPr>
              <a:t>html</a:t>
            </a:r>
            <a:endParaRPr lang="sk-SK" dirty="0" smtClean="0"/>
          </a:p>
          <a:p>
            <a:r>
              <a:rPr lang="sk-SK" dirty="0" smtClean="0">
                <a:hlinkClick r:id="rId3"/>
              </a:rPr>
              <a:t>http://</a:t>
            </a:r>
            <a:r>
              <a:rPr lang="sk-SK" dirty="0" smtClean="0">
                <a:hlinkClick r:id="rId3"/>
              </a:rPr>
              <a:t>www.citrusar.sk/karambola.html</a:t>
            </a:r>
            <a:endParaRPr lang="sk-SK" dirty="0" smtClean="0"/>
          </a:p>
          <a:p>
            <a:r>
              <a:rPr lang="sk-SK" dirty="0" smtClean="0">
                <a:hlinkClick r:id="rId4"/>
              </a:rPr>
              <a:t>http://exoticke-ovoce.coajak.cz/home/karambola/pestovani-karamboly.htm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i="1" dirty="0" smtClean="0"/>
              <a:t>Zdroje: </a:t>
            </a:r>
            <a:endParaRPr lang="sk-SK" i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algn="r"/>
            <a:endParaRPr lang="sk-SK" dirty="0" smtClean="0"/>
          </a:p>
          <a:p>
            <a:pPr algn="r"/>
            <a:endParaRPr lang="sk-SK" dirty="0" smtClean="0"/>
          </a:p>
          <a:p>
            <a:pPr algn="ctr">
              <a:buNone/>
            </a:pPr>
            <a:endParaRPr lang="sk-SK" sz="3600" i="1" dirty="0" smtClean="0"/>
          </a:p>
          <a:p>
            <a:pPr algn="ctr">
              <a:buNone/>
            </a:pPr>
            <a:r>
              <a:rPr lang="sk-SK" sz="3600" i="1" dirty="0" smtClean="0"/>
              <a:t>Pekný </a:t>
            </a:r>
            <a:r>
              <a:rPr lang="sk-SK" sz="3600" i="1" dirty="0" smtClean="0"/>
              <a:t>zvyšok dňa!</a:t>
            </a:r>
          </a:p>
          <a:p>
            <a:pPr algn="r"/>
            <a:endParaRPr lang="sk-SK" dirty="0" smtClean="0"/>
          </a:p>
          <a:p>
            <a:pPr algn="r"/>
            <a:endParaRPr lang="sk-SK" dirty="0" smtClean="0"/>
          </a:p>
          <a:p>
            <a:pPr algn="r"/>
            <a:endParaRPr lang="sk-SK" dirty="0" smtClean="0"/>
          </a:p>
          <a:p>
            <a:pPr algn="r"/>
            <a:endParaRPr lang="sk-SK" dirty="0" smtClean="0"/>
          </a:p>
          <a:p>
            <a:pPr algn="r">
              <a:buNone/>
            </a:pPr>
            <a:r>
              <a:rPr lang="sk-SK" dirty="0" smtClean="0"/>
              <a:t>Ivana </a:t>
            </a:r>
            <a:r>
              <a:rPr lang="sk-SK" dirty="0" err="1" smtClean="0"/>
              <a:t>Vavreková</a:t>
            </a:r>
            <a:endParaRPr lang="sk-SK" dirty="0" smtClean="0"/>
          </a:p>
          <a:p>
            <a:pPr algn="r">
              <a:buNone/>
            </a:pPr>
            <a:r>
              <a:rPr lang="sk-SK" dirty="0" smtClean="0"/>
              <a:t>2.C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 za (ne)pozornosť</a:t>
            </a:r>
            <a:endParaRPr lang="sk-SK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77</TotalTime>
  <Words>29</Words>
  <Application>Microsoft Office PowerPoint</Application>
  <PresentationFormat>Prezentácia na obrazovke (4:3)</PresentationFormat>
  <Paragraphs>18</Paragraphs>
  <Slides>8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Hala</vt:lpstr>
      <vt:lpstr>Karambola</vt:lpstr>
      <vt:lpstr>Snímka 2</vt:lpstr>
      <vt:lpstr>Snímka 3</vt:lpstr>
      <vt:lpstr>Snímka 4</vt:lpstr>
      <vt:lpstr>Snímka 5</vt:lpstr>
      <vt:lpstr>Snímka 6</vt:lpstr>
      <vt:lpstr>Zdroje: </vt:lpstr>
      <vt:lpstr>Ďakujem za (ne)pozornosť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Ivana Vavreková</dc:creator>
  <cp:lastModifiedBy>Ivana Vavreková</cp:lastModifiedBy>
  <cp:revision>8</cp:revision>
  <dcterms:created xsi:type="dcterms:W3CDTF">2013-10-01T16:47:29Z</dcterms:created>
  <dcterms:modified xsi:type="dcterms:W3CDTF">2013-10-01T18:05:16Z</dcterms:modified>
</cp:coreProperties>
</file>