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8170-421A-41E3-8CAC-2F3E3DCF14AB}" type="datetimeFigureOut">
              <a:rPr lang="sk-SK" smtClean="0"/>
              <a:t>9. 6. 2013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CF70-F798-417C-9700-25C7018249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8170-421A-41E3-8CAC-2F3E3DCF14AB}" type="datetimeFigureOut">
              <a:rPr lang="sk-SK" smtClean="0"/>
              <a:t>9. 6. 2013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CF70-F798-417C-9700-25C7018249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8170-421A-41E3-8CAC-2F3E3DCF14AB}" type="datetimeFigureOut">
              <a:rPr lang="sk-SK" smtClean="0"/>
              <a:t>9. 6. 2013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CF70-F798-417C-9700-25C7018249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8170-421A-41E3-8CAC-2F3E3DCF14AB}" type="datetimeFigureOut">
              <a:rPr lang="sk-SK" smtClean="0"/>
              <a:t>9. 6. 2013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CF70-F798-417C-9700-25C7018249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8170-421A-41E3-8CAC-2F3E3DCF14AB}" type="datetimeFigureOut">
              <a:rPr lang="sk-SK" smtClean="0"/>
              <a:t>9. 6. 2013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CF70-F798-417C-9700-25C7018249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8170-421A-41E3-8CAC-2F3E3DCF14AB}" type="datetimeFigureOut">
              <a:rPr lang="sk-SK" smtClean="0"/>
              <a:t>9. 6. 2013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CF70-F798-417C-9700-25C7018249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8170-421A-41E3-8CAC-2F3E3DCF14AB}" type="datetimeFigureOut">
              <a:rPr lang="sk-SK" smtClean="0"/>
              <a:t>9. 6. 2013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CF70-F798-417C-9700-25C7018249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8170-421A-41E3-8CAC-2F3E3DCF14AB}" type="datetimeFigureOut">
              <a:rPr lang="sk-SK" smtClean="0"/>
              <a:t>9. 6. 2013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CF70-F798-417C-9700-25C7018249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8170-421A-41E3-8CAC-2F3E3DCF14AB}" type="datetimeFigureOut">
              <a:rPr lang="sk-SK" smtClean="0"/>
              <a:t>9. 6. 2013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CF70-F798-417C-9700-25C7018249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8170-421A-41E3-8CAC-2F3E3DCF14AB}" type="datetimeFigureOut">
              <a:rPr lang="sk-SK" smtClean="0"/>
              <a:t>9. 6. 2013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CF70-F798-417C-9700-25C7018249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8170-421A-41E3-8CAC-2F3E3DCF14AB}" type="datetimeFigureOut">
              <a:rPr lang="sk-SK" smtClean="0"/>
              <a:t>9. 6. 2013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CF70-F798-417C-9700-25C7018249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B8170-421A-41E3-8CAC-2F3E3DCF14AB}" type="datetimeFigureOut">
              <a:rPr lang="sk-SK" smtClean="0"/>
              <a:t>9. 6. 2013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8CF70-F798-417C-9700-25C7018249E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vana\Desktop\Zebra%20(Group)%20Sound%20Effect-%5bwww_flvto_com%5d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vana\Desktop\Elephant%20Sound%20Effects-%5bwww_flvto_com%5d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vana\Desktop\Cheetah%20calls-%5bwww_flvto_com%5d.mp3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14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vana\Desktop\Hyena%20(Group%20Yapping)%20Sound%20Effect-%5bwww_flvto_com%5d.mp3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sav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65618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Zvieratá v savane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obrazky.4ever.sk/data/674xX/zvieratka/divozijuce/%5bobrazky.4ever.sk%5d%20zebry%20136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067944" cy="2847561"/>
          </a:xfrm>
          <a:prstGeom prst="rect">
            <a:avLst/>
          </a:prstGeom>
          <a:noFill/>
        </p:spPr>
      </p:pic>
      <p:pic>
        <p:nvPicPr>
          <p:cNvPr id="1032" name="Picture 8" descr="http://www.zirafatko.estranky.cz/img/mid/15/zebry-na-sav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149080"/>
            <a:ext cx="4058967" cy="270892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http://budvobraze.cz/images/rozmer/120x80cm/zebry-na-savane-1082/larges/1344415320.1999698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3429000"/>
            <a:ext cx="5143500" cy="3429000"/>
          </a:xfrm>
          <a:prstGeom prst="rect">
            <a:avLst/>
          </a:prstGeom>
          <a:noFill/>
        </p:spPr>
      </p:pic>
      <p:pic>
        <p:nvPicPr>
          <p:cNvPr id="1030" name="Picture 6" descr="http://zebra.borec.cz/Zebra%20Grevyho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006924" cy="2500321"/>
          </a:xfrm>
          <a:prstGeom prst="rect">
            <a:avLst/>
          </a:prstGeom>
          <a:noFill/>
        </p:spPr>
      </p:pic>
      <p:pic>
        <p:nvPicPr>
          <p:cNvPr id="1028" name="Picture 4" descr="http://files.geografiapreziakov.webnode.sk/200000147-cd67fce625/zvire_zebr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5" y="0"/>
            <a:ext cx="5148065" cy="3459501"/>
          </a:xfrm>
          <a:prstGeom prst="rect">
            <a:avLst/>
          </a:prstGeom>
          <a:noFill/>
        </p:spPr>
      </p:pic>
      <p:pic>
        <p:nvPicPr>
          <p:cNvPr id="9" name="Zebra (Group) Sound Effect-[www_flvto_com]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5152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obrazky.4ever.sk/data/download/zvieratka/divozijuce/%5bobrazky.4ever.sk%5d%20slony,%20savana,%20afrika,%20stromy%20149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4230" y="3605633"/>
            <a:ext cx="4879770" cy="3252367"/>
          </a:xfrm>
          <a:prstGeom prst="rect">
            <a:avLst/>
          </a:prstGeom>
          <a:noFill/>
        </p:spPr>
      </p:pic>
      <p:pic>
        <p:nvPicPr>
          <p:cNvPr id="16396" name="Picture 12" descr="http://athaia.com/african-bush-eleph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2374080" cy="2924944"/>
          </a:xfrm>
          <a:prstGeom prst="rect">
            <a:avLst/>
          </a:prstGeom>
          <a:noFill/>
        </p:spPr>
      </p:pic>
      <p:pic>
        <p:nvPicPr>
          <p:cNvPr id="16388" name="Picture 4" descr="http://upload.wikimedia.org/wikipedia/commons/thumb/d/dc/Elephant_near_ndutu.jpg/260px-Elephant_near_ndut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717032"/>
            <a:ext cx="2448272" cy="3140968"/>
          </a:xfrm>
          <a:prstGeom prst="rect">
            <a:avLst/>
          </a:prstGeom>
          <a:noFill/>
        </p:spPr>
      </p:pic>
      <p:pic>
        <p:nvPicPr>
          <p:cNvPr id="16394" name="Picture 10" descr="http://www.puzzle-puzzle.cz/ImgZbozi/Maxi/m-putovani-slonu-savanou-25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92896"/>
            <a:ext cx="5004048" cy="1452019"/>
          </a:xfrm>
          <a:prstGeom prst="rect">
            <a:avLst/>
          </a:prstGeom>
          <a:noFill/>
        </p:spPr>
      </p:pic>
      <p:pic>
        <p:nvPicPr>
          <p:cNvPr id="16392" name="Picture 8" descr="http://nd01.jxs.cz/432/977/33303f079d_41721466_o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5004048" cy="2862859"/>
          </a:xfrm>
          <a:prstGeom prst="rect">
            <a:avLst/>
          </a:prstGeom>
          <a:noFill/>
        </p:spPr>
      </p:pic>
      <p:pic>
        <p:nvPicPr>
          <p:cNvPr id="16390" name="Picture 6" descr="http://www.fotogaleriehasek.cz/img/clanky/originals/0020-Bot-slon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0"/>
            <a:ext cx="4860032" cy="3989954"/>
          </a:xfrm>
          <a:prstGeom prst="rect">
            <a:avLst/>
          </a:prstGeom>
          <a:noFill/>
        </p:spPr>
      </p:pic>
      <p:pic>
        <p:nvPicPr>
          <p:cNvPr id="10" name="Elephant Sound Effects-[www_flvto_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brazky.4ever.sk/data/674xX/zvieratka/divozijuce/%5bobrazky.4ever.sk%5d%20gepardy%20173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0"/>
            <a:ext cx="4320480" cy="2698698"/>
          </a:xfrm>
          <a:prstGeom prst="rect">
            <a:avLst/>
          </a:prstGeom>
          <a:noFill/>
        </p:spPr>
      </p:pic>
      <p:pic>
        <p:nvPicPr>
          <p:cNvPr id="17412" name="Picture 4" descr="http://www.infoglobe.sk/res/data/231/026627_56_235247.jpg?seek=12826960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520" y="2276872"/>
            <a:ext cx="4320480" cy="2880320"/>
          </a:xfrm>
          <a:prstGeom prst="rect">
            <a:avLst/>
          </a:prstGeom>
          <a:noFill/>
        </p:spPr>
      </p:pic>
      <p:pic>
        <p:nvPicPr>
          <p:cNvPr id="17414" name="Picture 6" descr="https://encrypted-tbn1.gstatic.com/images?q=tbn:ANd9GcTJmXE6tN7h7ZLL6hrnJA8lxm9P1AE1HgDPfndIUgcLSikXfE2v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0"/>
            <a:ext cx="2466975" cy="1847851"/>
          </a:xfrm>
          <a:prstGeom prst="rect">
            <a:avLst/>
          </a:prstGeom>
          <a:noFill/>
        </p:spPr>
      </p:pic>
      <p:pic>
        <p:nvPicPr>
          <p:cNvPr id="17416" name="Picture 8" descr="http://media0.huu.cz/images/media0:49b43513115d2.jpg/leopard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790207"/>
            <a:ext cx="2987824" cy="2067793"/>
          </a:xfrm>
          <a:prstGeom prst="rect">
            <a:avLst/>
          </a:prstGeom>
          <a:noFill/>
        </p:spPr>
      </p:pic>
      <p:pic>
        <p:nvPicPr>
          <p:cNvPr id="17418" name="Picture 10" descr="http://nd01.jxs.cz/434/934/c1dfd116da_26742109_o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44824"/>
            <a:ext cx="4908798" cy="3312368"/>
          </a:xfrm>
          <a:prstGeom prst="rect">
            <a:avLst/>
          </a:prstGeom>
          <a:noFill/>
        </p:spPr>
      </p:pic>
      <p:pic>
        <p:nvPicPr>
          <p:cNvPr id="17420" name="Picture 12" descr="http://nd04.jxs.cz/976/764/ea1076a0b7_76873084_o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411760" cy="1844824"/>
          </a:xfrm>
          <a:prstGeom prst="rect">
            <a:avLst/>
          </a:prstGeom>
          <a:noFill/>
        </p:spPr>
      </p:pic>
      <p:pic>
        <p:nvPicPr>
          <p:cNvPr id="17424" name="Picture 16" descr="http://www.tapeta-trawa-dwa-mlode-gepardy.na-pulpit.com/zdjecia/trawa-dwa-mlode-gepardy.jpeg"/>
          <p:cNvPicPr>
            <a:picLocks noChangeAspect="1" noChangeArrowheads="1"/>
          </p:cNvPicPr>
          <p:nvPr/>
        </p:nvPicPr>
        <p:blipFill>
          <a:blip r:embed="rId9" cstate="print"/>
          <a:srcRect b="9357"/>
          <a:stretch>
            <a:fillRect/>
          </a:stretch>
        </p:blipFill>
        <p:spPr bwMode="auto">
          <a:xfrm>
            <a:off x="2699792" y="4769902"/>
            <a:ext cx="3456384" cy="2088098"/>
          </a:xfrm>
          <a:prstGeom prst="rect">
            <a:avLst/>
          </a:prstGeom>
          <a:noFill/>
        </p:spPr>
      </p:pic>
      <p:pic>
        <p:nvPicPr>
          <p:cNvPr id="17426" name="Picture 18" descr="http://www.wildafrica.cz/images/animals/444_lev-lio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40757"/>
            <a:ext cx="2735288" cy="2117243"/>
          </a:xfrm>
          <a:prstGeom prst="rect">
            <a:avLst/>
          </a:prstGeom>
          <a:noFill/>
        </p:spPr>
      </p:pic>
      <p:pic>
        <p:nvPicPr>
          <p:cNvPr id="13" name="Cheetah calls-[www_flvto_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676456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s.123rf.com/400wm/400/400/mazikab/mazikab1108/mazikab110800043/10286151-the-spotted-hyena-also-known-as-laughing-hyena-is-a-carnivorous-mam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7150" y="3068960"/>
            <a:ext cx="5756850" cy="3789040"/>
          </a:xfrm>
          <a:prstGeom prst="rect">
            <a:avLst/>
          </a:prstGeom>
          <a:noFill/>
        </p:spPr>
      </p:pic>
      <p:pic>
        <p:nvPicPr>
          <p:cNvPr id="18440" name="Picture 8" descr="http://blog.africaraw.com/wp-content/uploads/2013/01/hyena-p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13584"/>
            <a:ext cx="4623330" cy="3744416"/>
          </a:xfrm>
          <a:prstGeom prst="rect">
            <a:avLst/>
          </a:prstGeom>
          <a:noFill/>
        </p:spPr>
      </p:pic>
      <p:pic>
        <p:nvPicPr>
          <p:cNvPr id="18438" name="Picture 6" descr="http://somalilandpress.com/wp-content/uploads/2012/08/hyena0213-618x4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5507088" cy="3142179"/>
          </a:xfrm>
          <a:prstGeom prst="rect">
            <a:avLst/>
          </a:prstGeom>
          <a:noFill/>
        </p:spPr>
      </p:pic>
      <p:pic>
        <p:nvPicPr>
          <p:cNvPr id="18436" name="Picture 4" descr="http://images.wikia.com/necyklopedia/sk/images/9/95/Hyena_smile.jpg"/>
          <p:cNvPicPr>
            <a:picLocks noChangeAspect="1" noChangeArrowheads="1"/>
          </p:cNvPicPr>
          <p:nvPr/>
        </p:nvPicPr>
        <p:blipFill>
          <a:blip r:embed="rId6" cstate="print"/>
          <a:srcRect b="7918"/>
          <a:stretch>
            <a:fillRect/>
          </a:stretch>
        </p:blipFill>
        <p:spPr bwMode="auto">
          <a:xfrm>
            <a:off x="5476875" y="0"/>
            <a:ext cx="3667125" cy="3139918"/>
          </a:xfrm>
          <a:prstGeom prst="rect">
            <a:avLst/>
          </a:prstGeom>
          <a:noFill/>
        </p:spPr>
      </p:pic>
      <p:pic>
        <p:nvPicPr>
          <p:cNvPr id="8" name="Hyena (Group Yapping) Sound Effect-[www_flvto_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51520" y="1166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www.mundo.cz/sites/default/files/images/tanzanie-safari-zanzibar/tanzanie-serengeti-lobo-zira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042" y="0"/>
            <a:ext cx="4354958" cy="2503705"/>
          </a:xfrm>
          <a:prstGeom prst="rect">
            <a:avLst/>
          </a:prstGeom>
          <a:noFill/>
        </p:spPr>
      </p:pic>
      <p:pic>
        <p:nvPicPr>
          <p:cNvPr id="15362" name="Picture 2" descr="http://upload.wikimedia.org/wikipedia/commons/thumb/9/9e/Giraffe_Mikumi_National_Park.jpg/260px-Giraffe_Mikumi_National_P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988840"/>
            <a:ext cx="2483768" cy="2782883"/>
          </a:xfrm>
          <a:prstGeom prst="rect">
            <a:avLst/>
          </a:prstGeom>
          <a:noFill/>
          <a:scene3d>
            <a:camera prst="orthographicFront">
              <a:rot lat="0" lon="8700000" rev="0"/>
            </a:camera>
            <a:lightRig rig="threePt" dir="t"/>
          </a:scene3d>
        </p:spPr>
      </p:pic>
      <p:pic>
        <p:nvPicPr>
          <p:cNvPr id="15368" name="Picture 8" descr="http://obrazky.4ever.sk/data/674xX/zvieratka/divozijuce/%5bobrazky.4ever.sk%5d%20zirafy%20172119.jpg"/>
          <p:cNvPicPr>
            <a:picLocks noChangeAspect="1" noChangeArrowheads="1"/>
          </p:cNvPicPr>
          <p:nvPr/>
        </p:nvPicPr>
        <p:blipFill>
          <a:blip r:embed="rId4" cstate="print"/>
          <a:srcRect r="22991"/>
          <a:stretch>
            <a:fillRect/>
          </a:stretch>
        </p:blipFill>
        <p:spPr bwMode="auto">
          <a:xfrm>
            <a:off x="4572000" y="1977406"/>
            <a:ext cx="2664296" cy="1955650"/>
          </a:xfrm>
          <a:prstGeom prst="rect">
            <a:avLst/>
          </a:prstGeom>
          <a:noFill/>
        </p:spPr>
      </p:pic>
      <p:pic>
        <p:nvPicPr>
          <p:cNvPr id="15376" name="Picture 16" descr="http://img.topky.sk/635px/1149926.jpg/zirafa-slon-zebra-nosoroz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861048"/>
            <a:ext cx="4506693" cy="2996952"/>
          </a:xfrm>
          <a:prstGeom prst="rect">
            <a:avLst/>
          </a:prstGeom>
          <a:noFill/>
        </p:spPr>
      </p:pic>
      <p:pic>
        <p:nvPicPr>
          <p:cNvPr id="15372" name="Picture 12" descr="http://www.sweb.cz/1animals/ziraf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65974"/>
            <a:ext cx="4788024" cy="3927022"/>
          </a:xfrm>
          <a:prstGeom prst="rect">
            <a:avLst/>
          </a:prstGeom>
          <a:noFill/>
        </p:spPr>
      </p:pic>
      <p:pic>
        <p:nvPicPr>
          <p:cNvPr id="15364" name="Picture 4" descr="http://nd05.jxs.cz/535/459/4df5c301a4_78568866_o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861048"/>
            <a:ext cx="4939749" cy="2996952"/>
          </a:xfrm>
          <a:prstGeom prst="rect">
            <a:avLst/>
          </a:prstGeom>
          <a:noFill/>
        </p:spPr>
      </p:pic>
      <p:pic>
        <p:nvPicPr>
          <p:cNvPr id="15370" name="Picture 10" descr="http://nd01.jxs.cz/910/291/5f84ab493d_2510601_o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61048"/>
            <a:ext cx="2305050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www.e-planeta.cz/images/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95044" cy="3861048"/>
          </a:xfrm>
          <a:prstGeom prst="rect">
            <a:avLst/>
          </a:prstGeom>
          <a:noFill/>
        </p:spPr>
      </p:pic>
      <p:pic>
        <p:nvPicPr>
          <p:cNvPr id="19466" name="Picture 10" descr="http://www.naturfoto.cz/fotografie/auer/antilopa-impala-IMG_8530mw.jpg"/>
          <p:cNvPicPr>
            <a:picLocks noChangeAspect="1" noChangeArrowheads="1"/>
          </p:cNvPicPr>
          <p:nvPr/>
        </p:nvPicPr>
        <p:blipFill>
          <a:blip r:embed="rId3" cstate="print"/>
          <a:srcRect t="11987"/>
          <a:stretch>
            <a:fillRect/>
          </a:stretch>
        </p:blipFill>
        <p:spPr bwMode="auto">
          <a:xfrm>
            <a:off x="5580112" y="0"/>
            <a:ext cx="3563888" cy="2094536"/>
          </a:xfrm>
          <a:prstGeom prst="rect">
            <a:avLst/>
          </a:prstGeom>
          <a:noFill/>
        </p:spPr>
      </p:pic>
      <p:pic>
        <p:nvPicPr>
          <p:cNvPr id="19462" name="Picture 6" descr="http://nd01.jxs.cz/072/328/8bba3e16a4_29770536_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628800"/>
            <a:ext cx="3635896" cy="2295790"/>
          </a:xfrm>
          <a:prstGeom prst="rect">
            <a:avLst/>
          </a:prstGeom>
          <a:noFill/>
        </p:spPr>
      </p:pic>
      <p:pic>
        <p:nvPicPr>
          <p:cNvPr id="19458" name="Picture 2" descr="http://www.wildafrica.cz/images/animals/317_antilopa-konska-roanantelop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3501008"/>
            <a:ext cx="4762500" cy="3356992"/>
          </a:xfrm>
          <a:prstGeom prst="rect">
            <a:avLst/>
          </a:prstGeom>
          <a:noFill/>
        </p:spPr>
      </p:pic>
      <p:pic>
        <p:nvPicPr>
          <p:cNvPr id="19460" name="Picture 4" descr="http://www.wildafrica.cz/images/animals/318_antilopa-kons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1008"/>
            <a:ext cx="4762500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</Words>
  <Application>Microsoft Office PowerPoint</Application>
  <PresentationFormat>Prezentácia na obrazovke (4:3)</PresentationFormat>
  <Paragraphs>1</Paragraphs>
  <Slides>7</Slides>
  <Notes>0</Notes>
  <HiddenSlides>0</HiddenSlides>
  <MMClips>4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Zvieratá v savane</vt:lpstr>
      <vt:lpstr>Snímka 2</vt:lpstr>
      <vt:lpstr>Snímka 3</vt:lpstr>
      <vt:lpstr>Snímka 4</vt:lpstr>
      <vt:lpstr>Snímka 5</vt:lpstr>
      <vt:lpstr>Snímka 6</vt:lpstr>
      <vt:lpstr>Snímka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Ivana Vavreková</dc:creator>
  <cp:lastModifiedBy>Ivana Vavreková</cp:lastModifiedBy>
  <cp:revision>11</cp:revision>
  <dcterms:created xsi:type="dcterms:W3CDTF">2013-06-09T18:50:42Z</dcterms:created>
  <dcterms:modified xsi:type="dcterms:W3CDTF">2013-06-09T22:12:22Z</dcterms:modified>
</cp:coreProperties>
</file>