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0" r:id="rId5"/>
    <p:sldId id="261" r:id="rId6"/>
    <p:sldId id="259" r:id="rId7"/>
    <p:sldId id="258" r:id="rId8"/>
    <p:sldId id="262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04E9C8A-2250-4D1C-B413-4526E0B98611}" type="datetimeFigureOut">
              <a:rPr lang="sk-SK" smtClean="0"/>
              <a:t>16.12.2014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37ECAA2-D15F-4F79-92AA-C491A070CCA6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9C8A-2250-4D1C-B413-4526E0B98611}" type="datetimeFigureOut">
              <a:rPr lang="sk-SK" smtClean="0"/>
              <a:t>16.12.2014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CAA2-D15F-4F79-92AA-C491A070CC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9C8A-2250-4D1C-B413-4526E0B98611}" type="datetimeFigureOut">
              <a:rPr lang="sk-SK" smtClean="0"/>
              <a:t>16.12.2014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CAA2-D15F-4F79-92AA-C491A070CC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9C8A-2250-4D1C-B413-4526E0B98611}" type="datetimeFigureOut">
              <a:rPr lang="sk-SK" smtClean="0"/>
              <a:t>16.12.2014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CAA2-D15F-4F79-92AA-C491A070CC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9C8A-2250-4D1C-B413-4526E0B98611}" type="datetimeFigureOut">
              <a:rPr lang="sk-SK" smtClean="0"/>
              <a:t>16.12.2014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CAA2-D15F-4F79-92AA-C491A070CC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9C8A-2250-4D1C-B413-4526E0B98611}" type="datetimeFigureOut">
              <a:rPr lang="sk-SK" smtClean="0"/>
              <a:t>16.12.2014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CAA2-D15F-4F79-92AA-C491A070CCA6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9C8A-2250-4D1C-B413-4526E0B98611}" type="datetimeFigureOut">
              <a:rPr lang="sk-SK" smtClean="0"/>
              <a:t>16.12.2014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CAA2-D15F-4F79-92AA-C491A070CC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9C8A-2250-4D1C-B413-4526E0B98611}" type="datetimeFigureOut">
              <a:rPr lang="sk-SK" smtClean="0"/>
              <a:t>16.12.2014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CAA2-D15F-4F79-92AA-C491A070CC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9C8A-2250-4D1C-B413-4526E0B98611}" type="datetimeFigureOut">
              <a:rPr lang="sk-SK" smtClean="0"/>
              <a:t>16.12.2014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CAA2-D15F-4F79-92AA-C491A070CC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9C8A-2250-4D1C-B413-4526E0B98611}" type="datetimeFigureOut">
              <a:rPr lang="sk-SK" smtClean="0"/>
              <a:t>16.12.2014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CAA2-D15F-4F79-92AA-C491A070CCA6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9C8A-2250-4D1C-B413-4526E0B98611}" type="datetimeFigureOut">
              <a:rPr lang="sk-SK" smtClean="0"/>
              <a:t>16.12.2014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CAA2-D15F-4F79-92AA-C491A070CC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04E9C8A-2250-4D1C-B413-4526E0B98611}" type="datetimeFigureOut">
              <a:rPr lang="sk-SK" smtClean="0"/>
              <a:t>16.12.2014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37ECAA2-D15F-4F79-92AA-C491A070CCA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it.server.sk/vyziva/kava/" TargetMode="External"/><Relationship Id="rId2" Type="http://schemas.openxmlformats.org/officeDocument/2006/relationships/hyperlink" Target="http://www.zones.sk/studentske-prace/chemia/8447-kofeinizm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fic&amp;.org/article/sk/4/13/artid/caffeine-health/" TargetMode="External"/><Relationship Id="rId4" Type="http://schemas.openxmlformats.org/officeDocument/2006/relationships/hyperlink" Target="http://referaty.atlas.sk/prirodne-vedy/biologia-a-geologia/34249/?print=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9" y="2708476"/>
            <a:ext cx="3402712" cy="1702160"/>
          </a:xfrm>
        </p:spPr>
        <p:txBody>
          <a:bodyPr>
            <a:normAutofit/>
          </a:bodyPr>
          <a:lstStyle/>
          <a:p>
            <a:r>
              <a:rPr lang="sk-SK" sz="4400" b="1" i="1" dirty="0" err="1" smtClean="0"/>
              <a:t>Kofeinizmus</a:t>
            </a:r>
            <a:endParaRPr lang="sk-SK" sz="4400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i="1" dirty="0" smtClean="0"/>
              <a:t>A jeho škodlivosť. 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27562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024744" cy="1143000"/>
          </a:xfrm>
        </p:spPr>
        <p:txBody>
          <a:bodyPr/>
          <a:lstStyle/>
          <a:p>
            <a:r>
              <a:rPr lang="sk-SK" dirty="0" smtClean="0"/>
              <a:t>Čo to vlastne je?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AutoShape 2" descr="data:image/jpeg;base64,/9j/4AAQSkZJRgABAQAAAQABAAD/2wCEAAkGBxQTERUUExQWFhUXFxsbGBgYFxobHBwaHBgXGBwaHBwbHSghHCAmHBccIjEhJSorLi4uGh80ODMsNygtLiwBCgoKDg0OGxAQGywmHyU0LDQsNC8sLC0vLDUsLCwsLCw0LCwsLCwsLCwsLCwsLCwsLCwsLCwsLCwsLCwsLCwsLP/AABEIAK8BIAMBIgACEQEDEQH/xAAcAAABBQEBAQAAAAAAAAAAAAAAAwQFBgcCAQj/xABEEAACAQIEBAQCBwUHAwMFAAABAgMAEQQSITEFBkFREyJhcYGRBxQyUqGxwSNCYnLRM0OCkrLh8BZj8RU00lNUg5Oi/8QAGQEAAwEBAQAAAAAAAAAAAAAAAAECAwQF/8QAKREAAgICAgIABgIDAQAAAAAAAAECEQMhEjFBUQQTIjJhoZHRcYGxM//aAAwDAQACEQMRAD8A3GiiigAooooAKKKKACimuO4hFCM0sioP4ja/t3qBxHOKnSCF5f4m/Zr821/ColkjFXJjUW+i0UVSpOJY+XZkiH8CZj830/Ck/wD0aeT+0nmb3kKj5JYVzv4yHi3/AKNFhl5LwzAb6UmcSn31/wAwql/9IRn7ShvVizfmaU/6Hw53jjv/ACn+tC+Kb6i/1/Y3iryXNXB2IPtXVUpeSYgboMh7qxH9adR8MxMWsc727P5h/wA+FaLNfaZDgWuiq8vHZIrDER6ffTUfL/h9DU5hsQsih0YMp2I2rZNMgVooopgFFFFABRRRQAUUUUAFFFFABRRRQAUUUUAFFJvOo3ZR7kCq7xjnfDYeTwyS7bnJYgD1N7VLkl2NRb6LNRUB/wBYYUQLM0mVWvYEeYgEi9h0uDrtSfL3OWHxjSLEWtGLsxsFAJt9q9r+lHOPsfCXdFjoqtYznvAxvkM4Y/wKzAe7KLD509TmjCFlQYiIs1rAN3212o5x9hxfomKKKKokKKKhOLceCMY4gHl6/dT+Yjr/AA1E5xguUnocYuTpEhxHiMcC5pGCjoNyfQDc1VcdzBiJtIF8JT+8QC5/RfxNLQcJaRvElYsx6nt2A6D2qQTDKuigV5mX4vLk/wDPS9+f4OqGGMfu2yCwHA/Nnk87ndmOZvmanYsIq7AUusdcDWsVFr7ts1teAhnU3AI0ppj+NxQm0jgHtS5wcaktlVWbcjc1V+Lcm+NLnMhP8xOmt+m+1TKeRUv+b/RUYwbLLwfi8eIzeE2awvfpvapG5FRHAYYYwwhsWAAYgG2nqfcnfqTUvm0rqXGtOzGXfR6JLUos9NXS9caL/uaj5so/4FwTH7IrgggEHcHrVUxsx4dOj6nDzOEkHRSdFf0N/Ke4I7VOYbGK58jA662IP5UjzHh1mw5VxcFgP6H511Yc6n0ZTxuPZPA17URynijLg4XJuSgBPtdf0qXrtMQooooAKKKKACiiigAooooAKKKKACivCbb1Dc2cXbDYZpUXMQQNr2ubXsN6TdIaVuih818j4lp3kiVZVdi3mcgi/Q61GYXlLDRtbHyhHuD4SZstj9463pvzLztjZoxFlRczXDWy7AmxIY/lVRlhxWIZmkmVCijzZ2YtrYLY7/pXJ9DdxX8nZUqqT/guvP8Aw/Ch4wgz5Y1Isw8PL5gosL3trVSxWJZRkQOwNiFQaG217afOmsGHTOiTSyZmNsymx2JsFHS/51Z+TOZocOnhrCHW/mYEmT0vm9OmlRSlLk3orcY0lsqaYRPMZ3bUtZS+m9rbj1+VJ4CNQpVH8qtoRbvfU9fhV55s4XFiEGKwkBkFyJBls1xb93rvVZ5d4JHPiFR4XhjFzISfDG3QX1Nx0FN43dXr9CU1Vn0vRRUJzZxVoIbR6zSnJEP4ju3soufhXZKSirZxJXoacf40S5ghaxH9rIP3Af3V/wC4R8hRwPhoABC2HT+p7k96jOB8MGi6kKblju7HUue5Jq2AWHbSvGhOXxU/mS+xdfn8/wBHa4rFHiu32eyEWpqdKUc6a6elNJVJ0Fa5p/gmERZdj+lNVxWV8uVzpvl8vtfvS6SlIibZnAOi3Nz0Hem+D4i3h5sSEiYkjtp0vc71nJKk7plq96F34XHIyyOt2H2QSdPW1OnUai1KKdL3ppiJSDqbAb1rPjjjdGauTo5nQspVTl9R09q6giyqFU3t1O+lJO5IGUXuRubadSaVhAXW++l/yFYRacr/AGaO0qFytJPGDcEXHrS421rm1bSimZpiOEwqILIqqPQAVF86cREGGZuoBPxtZR8WP4Gp0WUFmNgBcmsp5r4yMXiliH2A2Zu1l6f86k10YMVGc5Wy5ct4qbD4OBFw7TKsYzFHUOGNyfI1gfnUxhOacOzBHZoZDoEnUxMT2GbRvgTTTlqXMjelv1qVxWESVSkqK6noyhh+NdTlTMktD8Gvaq44JNh/NgpSB1w8xLRn0QnzR/C49KfcH5iSVzDIphxC7xPufVDsy+oq07E0TVFFFMQUUUUAFFFFAFK49z2IJmQIpCbszW1zWsKkcVzxg0/vM5/7YLD57fjVF+kiHCriWbIofdizEXYjcLtsd6zt8OsrlgJnVbXCu2W5NrfLoK5vmNSas61ijKKdF/5v41HiZvFixAaMKM0ZY5ozsNL5Vva96pPEeZwAQk1x9zMSnu1huO/SvGXN+yGEzEDy3QBQu+rHc39DSWGg8BZPEWNbm4Eak6dtQL1k2m+RqotKjuRS+SaaQl7XAQ2RQRtbc6dzSeHDeIWazErsnQGzfve4vXmD4aSu7R3NwosLjueo6aU9+ruSP2rG4YjRdLW0Pc+lQ36LoYtJM2VkSxBIYuDY73AsLnprtXmL4iwUAKma2oBIJPcBrGm2JV82YmQMNM0drXv1XN+lSXB+C4jGXRJA1hdhlyvlvuNPypqPKkhOXHbJzkrmuTC4eQPG2Z2uokuFUAb23ue2m1QPM/HpsTiMy5fE0GW1ksO19R89a44uQJCqTstjYoR4ljta/ao6XDGNDmZyDbUKQdem/wCFNNp8W9eieK7SPrCqPxqXxeIOL6YeFQB/HKbk++UW+NXis+lFuLYpD/eRQyJ6hbo3yJFX8dbwtI5cFc1ZaeFQZUFOJDqKUgHlFcuNNN6yjj4Y1FeC3K5Ns8kFxpTKd8oO97dN6kPCsO5pKWAG99anNjlJWuxwmkyN5aw5tI/i+IGNh/CRe4OvrT2XBqQBJZtb+lx1rrD4dYlyxoFU3JsLa/711kNqSiowUEukVKblJysTkxQUakADvSOFxMbsVDqXIvluL5dNbdtR86RxnCFkYFjsQRb0/On2Hw6KWZQMxsGawubCwHt6CssfOUvr6XRUuCjrsQxCFRcC57Ck+ESSNcyoEsfLre47+lPpBUfFwthMJWlYgXsg0U37jral8txyJroFJOLTJRhrQQACWIAAuSdrUhjsdHCmeVso6DqfYVmHOnPua6poBsg/Nj19v/NdsYWc7Y7+kfnZRGY42svyLHv7VmnLHEWMxZjq36VXOMY95nLOeugp1wGcCRbmwvXQlQq0fR3I2sTHuRVnC1XORZF+rEgi3U9BpU9hMfFIbJIjH+FgalNMTF1So/j3A48UgD3V11SRdGRu4P6VKV7WqRFlX4DxuRJvqeMsJh/ZybLKvQj+K3SrRUDzjwH61B5PLNH5onGhDDW1/W35GuOSeP8A1vD3fSaM5JV7MNjb1Av737U16AsNFFFMQVWud+OHDQ+VgjNezHsO1+utWGaZVF2IUdybVQueOaIGVYlaJ1JOfOmaw26iw96zySSW2aYoty6KNBxJcVI31pPrSoPKWb7LkiwDeovp7U5xmJuMsMUccaZQVB+yWDH/ABE5T+FR2K4hhXywKqIWbytA4WzbXcC4t0v7U0E6Q5IRcK0l817tmsRck79vjXG22qvR3JV4EsTg2IMrSWCi4Auu5tcsL2Fj2qJ+rAjN4illN9WbpqLX3FWWHFCEzHysyJoH1FmFwbC3UEfD1ptwzHQMiyBRG+93jW3uDlykUoL6SpN2NfrBiBEvnlOrBVtb7qntpTeRWVEZMoV/MBqLZrX1BPXtvTnikmHxTElSr/vlZcqsTsQu/wBm1MZsBM7JHApcAAIga5Fve1xRxXLQr1sUTh8ZGdWa5OrRsRr1uo9aWi4iuFIyzOjts5Y/Z0J1FhTabheIhPmBVgoBKbXtsyjcg319qboJVGcRCQ75jcW72zG/xtanxt1YWqsf4gn/ANymqo12BJu99yFOpte96bYTiH1jERxRjMXcDT1Iv+FOuGyF3DzR/s/uKxBb3NtB7VI43mYfWMy5YLnyCMBQBpoSBqfU0RUaol3Z9E1TubeHOZY5oRfEQZmjU6eLEf7SK/ft8KuNNeIYJZkytcdQw0KsNmB6EV3SVo89Ohhy9xOPERB4zpsQdGUjdWHQipQtYVmfHMccFPnxDFHOi4uFQQ4voJ4tj779jVh4PzisoF/DlH34WHzMTkMp9BmrNRaVIpu+yzG52OlEaafGmUfF4OkgU/xgp/qApdcbGRpIh9nX+tZ1TtlXoWfe1cHyn3rg4yMbyILd3UfrTHG8dwy/amT4Xb/TeokvKGvQ+Gprsi+1VLiv0g4WK5F29SQg/HX8KpPF/padrrhxb1Rb/wD9uLfIUowfQ2zWMdjY4VzSuqKOrG1/bqfhVF5l+kyOO6wjfZnGp/lj3Pu1hWT8R45iJmLO+UnqCWb2ztt8AKjFUC9uu53J9zua0jg9icyxcY5pnxDEliL9SbsR8NFHoPnUNI1xSF64fEAb1ukl0R2M8WmtMfrBB0pxjMUDtUempAp9jujS+GcwYuPDxiEMVcqCpsVYXA1F+43qXHFTHldYz4osWWM3Ibup0trWfpDOEXwizKpBCkWOhv1sbXqT4HxfOzibyWtp1Nu3xNckoas6oy8G7vzc0WGh8QXxLqt17EjcgW1+Qpxw3nzDSZVLHxNA4ANlOmtzuDfpesDn45MsgZkcRrcAnfKQbXPbWmsfEb4hX8QIrA3b7vw67VcZSXkh44s+jMJzrA8wisy3Nlc7E/pVfxUwwHGgxIWHGL5ugDAb/wCb/WazpOYcOpVwVYq1wWY30OlxtVs+kPG+Pw7CYrLZg4uO11J09CUFOGVt0yMmNR6LtFz5hGlCBmsTYPbyk7e9vWnvMnMkeEyhhmdtQt7aDrWS8o8p4nESKZVMcCG47uAbi3v3qz/StNhm8KKVSZipZHzZcq3sf5telVznxbYcIckkQfOPNUuImXJG2TLYIrXbNck22FiOu9Q+ClkDq8sWinWO4t1sH6nvb86S5dliw+KSVg02T93N9knQOdOnr6054jjBiJTL5M50tdkYAdNNdO5rmk9W+zqit8V0MeIYyFVOaMKLm4CWGp9rH51Ocics4SaGTEzoUQNaNmLZTpYlV9NtPWnPI6RtjVjkjLkq1szF1Wwvex7jS5FTHNvMETDw4AbxORcWym3lYW9KvHVcmRkbcuCIHG8n4FVlxH1tWVFtlc5QCbhcwIu3mOlwdapmH4gTYrOQPuyWZT0sGABFrflUrLL9YkMSqVcLmJI0A01v116V7i8HGysDGrShc2UWAYbXGbQ2PfUVMp3qi4xryQs5w05KuhVx9nIN2vqLjcdbkVIcLmiwLh4pfDktYW87tc6g7gDbQfGkXKSoEaFVAYrlU6C2hIt1IvTaHBwLM3hxMQo3AJAbXT3tSlLxvQRWvGx4vM+YFZlKMC2p/e1Jv676mk8G7SNaGN2udCPs2vre5AHvT7gJjkkEs8RaGM3KMNT0zAHt+NqvHNfH8PDh4/q+UCVM2a2yG4At3JBHpahKMrb8CcpRaSM4VZpM5MqhcxCkJfY20Omnr1rxcKYlzmNpEvYyDcEbg+mv41x/6uwAygZWayhhbTq3t1+FSWC5jaEPHAPEBbzeQEX20LCktvfRTtdG98X4ykCknU1nPG/pBmuchsOgAH49ajeY+YcxJkbKOg3PyqBw2GxOK/8AbYdmX77Cy/M2FdzkeakMeY+d/rSiKcFWHlEltx2cdQD16VU+DKpxHhuTYmwZW2PQgjpV8xH0V42XzP4F+3iH9EtVe4ryrPgzaaIoDs41W/SzDS/oalSjZdMXxGLxGGkyDEzBehzfoafDHYsi/wBaJ91U0xU/WYsh/tUH+YdxSPCsXujaEVVonY/lxWK/+5PwVRTCdJD9uaRv8VvyqQc00maloeyO+poDe1z3Op+Zr1hS8lIOKOSCmJPSLNXczW61F4nGW0FF+gocT4mwqKmxBJriaUmk6pL2Jv0e0ph5CrBh0O9JgV1fS3rVCTLF9fdo7xp5QNSbXv6HrUS+ILDODZ11uOxv/Wu4MYcgQGwGrHv6VKRYdS6qFFittNtRc1h9p0/d0OcHxFXjOY6nQDf0pObgii4SNnYLck3sTvbTuO1RcY8KRiFOW5UN0+11+FWGLFSMB5wi+hv+H9azl9O0aRXLshcBisrWXDgMDvYk3/xbVrfHsPInA0WU3fxVOpva5Y2+ArNhxVEmIUlx11BJJ7VoXNeIlHC8HHKLSSSE5TuEUHLf1s60quadEz1Gi08P5yiXAeRrTxxBQrC13C2FuhF6zTG4rxypxZM1nGYM2upFwCPs6dqgjNmLZpNMx0Ght8aXikRTnCGxHk0JLEaEkdOgzG25olNsqONRJ3jeGw8ErRYb+wYggrdixsARb7RPqNKmYeEYURhsaCZDbJGouyJbTNrZb9vaqzgpFBFrPISC5XUKt7lVPf8A8ntXOOedsQzizqzlgHciwJJ1AGtr7+gqLV35Lp1Xg1Xl3F8OwsLyQkiwGYFT4jX1AAOp29qo/M2IiZ5JsKXVmOZomUG56suuh62pHE4YJGAZP2t7mRQMg0tk1+0vf1qNlSZvtQqeniK9gPUgi4/Gqcm1WiYwSd7DhvGQhYsXeRsoyBcoA1vc6jr30tUkIZ1nWV4BHESAGdr3X7W63vmIHUaV1g48PEF8SAO/7xMjjOd9AP8AerVx/mSGfDiCCNQgUCRSAchtpGBsLdx6WqVxabKbldJFD4zh45nLFRmY7IStz7A67Utw9hHAsZQalmUrqCL3ufnTHFQKsysiedb2sSABa1yB2vXHB+FYiedI1zM4BFrHKoJF2J2AqdsrSEvrz+OwSRQmUBg7WXc6D19KTx2CZrMsyG1vJn0sCTYdtSfnV/4n9GEsTiTClSpS0iMN23zDteoPF8Elh1fDMtuvlA7b6U5Y5QdpExyRl5K+JwfKkbSPsWK2AOxFz03Gld4fByOxzTGOwFkTW+w0JGn+1SuD4ambUyqLFn8M3Ve2hFtTYdKkOK8JihjWXDSK+YXIYgudbbHYg3FjSjtfTQ290y2cpfR0kYE+NHizNqI21VevmHU7abD1q5EDYCwGwHSn2Ja/y/PX+lMrV05Xs4I9HUYr2fDq6lHUMp0KsAQR6g11GKRxvEooReSRV9CdfgN6lIqyLwfIGBjm8ZISHtb7bZRfst7VTPpE+jlgDisHa66slwCfUdz6VYuLfSFGtxEP8TfoL/nWY808+vLcM7Ee+nyvpWigTyIVeLgjKykONwRao2fjGpFRmKx8jsH102J7drn8qlEaKWP9rh5I3tpLEhKE/wASn8wfhQ40NOxueK0jPxM0wmUC4vf1At8wab1SggboczYwmmxNeUVaSRDdhRRXSKSbCmI9QHen0C3UHubep011O1dz4RvDAVdNyTa5rrCOcuY6BQcv/O5NZOVq0bwhTpjiK11iMcep3tc6etOuYGVMixNlI6jQAEa0nxQiIQffC6+1h+te4WBZA0sgFlHX7P8AvWF7UvB0UqaRJQwhgkaglAoLHocy+mpNReI4apmMcbkALtfS/W3e3600wHFPCYgDykk2Pbb5elT/AAyaBytgV81yq9dddPWlO4Wwi1JE1yh9Hcs0iPJH4MIObMT+0bsAOm17+tS/0s8SBxGUHTDxW/xuA3/wFabJikgw5lb7EaXt37L7k2HxrEuKYU4tyjsfFlYtcbZ9WAPp0Hwq4bdswe9Ij+F4GOXDvJJN+1jQ+En2QbC4seu21OIcXHlQkg2B0GpJOyjuT2qPXgmKwwYvGci6k9BbqCdvlVg4NNAqKww0RkAu0jfeO5AFrb96maV7N4t+BTivEo3y5IvAjFsjqPNqBfP0APbUaUvwjh+JxUnhr4RFr5xe+U6XA/360wdZBIcgTIxJym4Ck66HXT0rvCTTwSDI4TMpt4bEZRcXFxYkn4WFqi7dvorpUuyy8Y5TmwyEqvixW8ytvtq1z33N9KgMJg5JB5XEIW2QOdSeoYqSMtvWnEuOmZGUzsARYhmYgj1BNiKjXYKfOTh5ba7hW+B8rD8aTabtIaUkqbO8ZhMTnylolA0vGDcj0Y3+YplhsLIkxWKQKHOZlIJ0GhI69even0mIkXw3lUiIkqXX7JYAEZbjQb62rh8FEzs4lcEiwIYad9BvS5Na6HR3NEEOZAWkHr+fSlcDxxVkurNFIp6G2vp3FTHJvLBxLMBKpjUjNlD5tb9W2vb1rVY+VMIwUPh42ygAXUHb1tVwxORlPKoug5G4y+KwokkHmDFc1rBwAPMPnb3Brnnvg0mJwxWG3iKcwB0DWBFiRtvU/h4FRQiKFUCwAFgB6AUrXYo/TTOPl9VowNeFY7zxmEi9r+XqL/vfd9KgeFN4YfxwyS5zmUg6AaD8K+mCg7Co3iHLuGmN5YUY9yov86538Mq0br4l3sqB5+h2KEH+YdgKZY/n9EHlQE+rD9KyHiXK2OjOqSFehsSLe4plFy9jH0CSN7Ix/Staj2zHfgvnFfpInfQOqL2QWPz3qqYzmgt+8WbuTc074Z9GOOl+1GyDu5Cj5b/hV74B9D0KWOIlLd1jGUfFz5j8AKfJLoOJkmfE4mQKgYltlUEsfYDU1fOVfoYnls+LbwU3y6NJ8vsp8b+1atGuD4bESiJEttbDzNbux1PxNQPE/pDibDmSGQoNQLgZiQbHvaoeSi4wb6LFwLkLAYQAx4dWcf3koDv820HwAo52xyxQhfEWLNezFb7DsCO9UXlX6XgzmHFWBI/ZyWsCezdPW/pVE+kTmV8VMqCRiubS5Nrmw07UpSukvI442nb8FU46wLvmbMxYkvbRtgoA6WF96jMTAUax3tVi5j5aOHZVz5nbUKRrbubaCoziGJDG5XWwG2mlXGXVA4J2yMkkv0HwojjLbCukTMe1PcPAyH/arcqREMbkxqYcps9we9e3sRlPTUj9Kc41NPPv0HWmrQkEWGpF7daSdouUOLHuJXw2QsLhl1FetIEAKAtGCDY/OxPUV1hYBODmexWwGY+9NFg3Aa9tNPSoVdM02+iVlheVTIRdm0AFzlG4ArrgS5gwkuW0VVO2v4Xp3wKBymYmyAaD9aSLhoSQNQ+f5E3/AArCUnuJso1sS4jAGcIUAa2w1b0udvzqz8mcFSGeEyJ4hZwMt+umtvT1qKlw0kkkLQK0rnQAC/lIuPgP1q/8L4a+DQSTEfWnXyLuIVO8h6Zug9fapttJIU3FbH/0gcaGsYP7KHzSW/ektovso/E+lZhwfiVp1mlJYK4cxi6nTUC57W7dKvuL5daaEj7w2Pb19Sdaq6cn4uJvKgkH8W9vetmqWjGFeTS8LxnB8SheA3jZ0N1ew0tckMNNBr8Ky3GctCMM2HxiT+H5kjym7AHW19HsLnTtT3Fcp4vwZJVhMeVbnKdSOosAOl/xrjhEieGgv5xYjvcHSs55WkrRrDGt8WRC8Snc/aRPQKWP51beRuU5sbMfFv4KqTmysvn6Wv132rZMBy5hgFfwEzkAm6i9yLmplEAFgAB6VrHE72Yyz6pGPc38iDDQ+IrSMAwucxOUa62Omhtraq/BNItjn8QD7wDfhsa3+eFXUqwBB0INU+f6NsKzllMiAnVUa1Tkwu7iVjzqqmecM4TBxHAqzJlzXBA2DKxFx8ReqpiPogkDfs5lK363BrV+HYFIIlijFkXYb7kk/iTTmtflKSXLsx+a4t8ejGeO8oYjA4cNDLiNyZfBcrfTQ5Rvl1+ZpT6M+LY1sUqBp5oDfxDJcqgtcEMRvewsO9bCRXiRgbAD2FL5VNUx/NtU0dCiiitjEKKKKAKzwyTK8kJ/u3IH8reZfwIFPjUVzhG0MkeLX7Isk38pPlf4E2+I7VJYacSKGFYzXkpPwdiva6yV5kqCjDOfvrskrRvG2h32UjXzZjpao3hfL0YwUgmBzs1/EVrhcvQDb30/KtP+k/C54Y8yMUUkllYjKbWF7dLE76Vn2L4YCus8kYWwCsu50sL2AHx1NZJ1qzpjtWZ9icGEcAPmBI1AubX6DvU8/FMJBLG0MbOY812kJzEkWvbb4VZOCRR8PWXOqsz7ORqOmXrYXqr4ng5mxPiBLxZhnIIsNO53Pt2rTkn29CprpHvAOKLNMXxEfiuGzKxYhbAWylRoR1pxxuaGUm65CO3em8vA5kbw0C5dSJQRqNdxe4PSxpjHwmd5CB+0C7jbSk9u09FLRCOLt5RselS2G4diJYwwtbW1zrUhJwVwLhFU23uL/G2lSnDirKBa2XQi9iP+b/GiebWhRxNPbKc8ZjYh1LP0HT/eucMS7nN9o7HtU1xrDyMxZFYgLa4Gm/c76UwxGHCwCQHzZrW9KtTtL8i4b/CF8PHEGKNYEH964J/rekLKrsmwO3/DU3g4FNppLZyBYDppv7mrJyPyr9anaV1/ZKLX7seg72/pWTns06VlPwqzFRGAT0XLrerby79G2JZS0hEeY6Lva/f+larwjluCA3jjAY9dz+NNuOcyJDmSIq0g+0x+xH7/AHm/hHx7FbkZOfoiOE8Ji4TFbP42IZbKCLBV7kdFv8T86bYSMyMZpTcXzXP7x7+ijoK8wGBaZi8tzmNzm+05+83Ydl/8VYm4dnXL3FbQhRm5X2ZZxXnzEyufAYQRKxAIAZmtfUkg222A+daR9E/G3xiOs12ZLEMVAJU5t7ADQjsKgY/orUyFlcqCbkAA79r7VpnKXLkeDiyxjU6sTqSfWqXJy/ASceOibEYtawtUPBylg0l8VcPGHve9tj3A2FTdFauKfaMVJroKKKKYgooooAKKKKACiiigAooooAKKKKAE8RCrqUYAqwIIPUHcVnLSycLn8N7thnP7Nz0/gb1H+/etKprxHARzxtHKoZG3B/Mdj61LXlAM8HiVkUMhuPypwBWc8R4VjOFv4kBabDX16sg7MO3rt7VO8E57w0yjMfDPW4Nr+vb32qOPod+yyYmDMrLe1wRftcb1kPN0MsbhZ1Nh9l12PqCNR8dd62ONwwDKQynYg3B+IpLEYZXFmUEeovWOSLfRtCfE+aMXg3nIjiSRlJ1sSbAnXfSrdxdVRUeMCwsrKCQLaC5B2IAtWvLwmMfZUD2AqI4tyRh57lgQTuVNr+9ZShOqNo5VZimPSaWe+EVpFIs1tiel79h1ruSWeEeCYmEoALbWuRe5I061uHCOVYsOoWNQB8z86443yVh8UQzgq40zKbEgdD3p8ZcaoSyq9nz/ACYYsLyOWY7gaj+n4H3rvC8NjjLSzbADKrHW29/X0rd8DyBg4iD4eYjq5LfhtTXm76O8PjWRyzRSIMoZQCCtyQpU9iTY04Rn5G8sWzGIVlxTqiiwfREXVj6notXbg30auHzT5QoJIQea52+GlX7lfkyDBAmPM8hFjI9r27C2iinXE+O4aA2klGf7ied/8q3I+NqfBsmWXwih4X6Ll8ZmeS0RNwijW33b30FXaVsPg4lDFYkGiqNSfRVGrGqpxv6QGvkhXwz0uBJKfZBdU92JquphZ53LyMyZtyWzSsOxbZR6LTjjSIcmyc43zZJMTFCGRT+6p/aMP42Gka+gN/XpSfCeEfZL2JH2VAsq+w6n1NOuFcJVBZVsPz9z1qw4TCVqoks8weGqYw8FGHw9SWHw9aJENnWFhp9XKrauqpEBRRRTAKKKKACiiigAooooAKKKKACiiigAooooAKKKKAPCKp3MvIWGnJdAYJN8ybE92Xb5Wq5U2xBvSaTCzHW4HxHBMWhdmX/tHf8AmjO/yNPsH9I+Ij8s8SMfXNE3yOlaHPFUTjsErizKrDsQD+dS4saZHYb6RoT9uGVf5cjD/UKkYuecIf3pF942/S9V3F8sYc/3Sr/L5f8ATao6TliMbGQf/kb9aiii8/8AWeD/APqN/wDrf+lJPzxhRt4re0Z/W1UNuAD78v8Anrj/ANCXqXPvI39aQ6Lnief4gPLDIf52RB+ZqDxv0jSnSNYU9s8rfhYVFJwSMfuA++v506j4dbYAfKgdEdjONYufd5WHZm8JP8sYuR702g4W50Z8o+7GMg+J+0fnVki4fT+Dh1FD0QXD+EKgsqgew/PvU5hMB6VJ4fAVIwYWqSE5DPDYOpOCCl4cPT+HDW3qkiGxLDQU9AoAr2qokKKKKY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data:image/jpeg;base64,/9j/4AAQSkZJRgABAQAAAQABAAD/2wCEAAkGBxQTERUUExQWFhUXFxsbGBgYFxobHBwaHBgXGBwaHBwbHSghHCAmHBccIjEhJSorLi4uGh80ODMsNygtLiwBCgoKDg0OGxAQGywmHyU0LDQsNC8sLC0vLDUsLCwsLCw0LCwsLCwsLCwsLCwsLCwsLCwsLCwsLCwsLCwsLCwsLP/AABEIAK8BIAMBIgACEQEDEQH/xAAcAAABBQEBAQAAAAAAAAAAAAAAAwQFBgcCAQj/xABEEAACAQIEBAQCBwUHAwMFAAABAgMAEQQSITEFBkFREyJhcYGRBxQyUqGxwSNCYnLRM0OCkrLh8BZj8RU00lNUg5Oi/8QAGQEAAwEBAQAAAAAAAAAAAAAAAAECAwQF/8QAKREAAgICAgIABgIDAQAAAAAAAAECEQMhEjFBUQQTIjJhoZHRcYGxM//aAAwDAQACEQMRAD8A3GiiigAooooAKKKKACimuO4hFCM0sioP4ja/t3qBxHOKnSCF5f4m/Zr821/ColkjFXJjUW+i0UVSpOJY+XZkiH8CZj830/Ck/wD0aeT+0nmb3kKj5JYVzv4yHi3/AKNFhl5LwzAb6UmcSn31/wAwql/9IRn7ShvVizfmaU/6Hw53jjv/ACn+tC+Kb6i/1/Y3iryXNXB2IPtXVUpeSYgboMh7qxH9adR8MxMWsc727P5h/wA+FaLNfaZDgWuiq8vHZIrDER6ffTUfL/h9DU5hsQsih0YMp2I2rZNMgVooopgFFFFABRRRQAUUUUAFFFFABRRRQAUUUUAFFJvOo3ZR7kCq7xjnfDYeTwyS7bnJYgD1N7VLkl2NRb6LNRUB/wBYYUQLM0mVWvYEeYgEi9h0uDrtSfL3OWHxjSLEWtGLsxsFAJt9q9r+lHOPsfCXdFjoqtYznvAxvkM4Y/wKzAe7KLD509TmjCFlQYiIs1rAN3212o5x9hxfomKKKKokKKKhOLceCMY4gHl6/dT+Yjr/AA1E5xguUnocYuTpEhxHiMcC5pGCjoNyfQDc1VcdzBiJtIF8JT+8QC5/RfxNLQcJaRvElYsx6nt2A6D2qQTDKuigV5mX4vLk/wDPS9+f4OqGGMfu2yCwHA/Nnk87ndmOZvmanYsIq7AUusdcDWsVFr7ts1teAhnU3AI0ppj+NxQm0jgHtS5wcaktlVWbcjc1V+Lcm+NLnMhP8xOmt+m+1TKeRUv+b/RUYwbLLwfi8eIzeE2awvfpvapG5FRHAYYYwwhsWAAYgG2nqfcnfqTUvm0rqXGtOzGXfR6JLUos9NXS9caL/uaj5so/4FwTH7IrgggEHcHrVUxsx4dOj6nDzOEkHRSdFf0N/Ke4I7VOYbGK58jA662IP5UjzHh1mw5VxcFgP6H511Yc6n0ZTxuPZPA17URynijLg4XJuSgBPtdf0qXrtMQooooAKKKKACiiigAooooAKKKKACivCbb1Dc2cXbDYZpUXMQQNr2ubXsN6TdIaVuih818j4lp3kiVZVdi3mcgi/Q61GYXlLDRtbHyhHuD4SZstj9463pvzLztjZoxFlRczXDWy7AmxIY/lVRlhxWIZmkmVCijzZ2YtrYLY7/pXJ9DdxX8nZUqqT/guvP8Aw/Ch4wgz5Y1Isw8PL5gosL3trVSxWJZRkQOwNiFQaG217afOmsGHTOiTSyZmNsymx2JsFHS/51Z+TOZocOnhrCHW/mYEmT0vm9OmlRSlLk3orcY0lsqaYRPMZ3bUtZS+m9rbj1+VJ4CNQpVH8qtoRbvfU9fhV55s4XFiEGKwkBkFyJBls1xb93rvVZ5d4JHPiFR4XhjFzISfDG3QX1Nx0FN43dXr9CU1Vn0vRRUJzZxVoIbR6zSnJEP4ju3soufhXZKSirZxJXoacf40S5ghaxH9rIP3Af3V/wC4R8hRwPhoABC2HT+p7k96jOB8MGi6kKblju7HUue5Jq2AWHbSvGhOXxU/mS+xdfn8/wBHa4rFHiu32eyEWpqdKUc6a6elNJVJ0Fa5p/gmERZdj+lNVxWV8uVzpvl8vtfvS6SlIibZnAOi3Nz0Hem+D4i3h5sSEiYkjtp0vc71nJKk7plq96F34XHIyyOt2H2QSdPW1OnUai1KKdL3ppiJSDqbAb1rPjjjdGauTo5nQspVTl9R09q6giyqFU3t1O+lJO5IGUXuRubadSaVhAXW++l/yFYRacr/AGaO0qFytJPGDcEXHrS421rm1bSimZpiOEwqILIqqPQAVF86cREGGZuoBPxtZR8WP4Gp0WUFmNgBcmsp5r4yMXiliH2A2Zu1l6f86k10YMVGc5Wy5ct4qbD4OBFw7TKsYzFHUOGNyfI1gfnUxhOacOzBHZoZDoEnUxMT2GbRvgTTTlqXMjelv1qVxWESVSkqK6noyhh+NdTlTMktD8Gvaq44JNh/NgpSB1w8xLRn0QnzR/C49KfcH5iSVzDIphxC7xPufVDsy+oq07E0TVFFFMQUUUUAFFFFAFK49z2IJmQIpCbszW1zWsKkcVzxg0/vM5/7YLD57fjVF+kiHCriWbIofdizEXYjcLtsd6zt8OsrlgJnVbXCu2W5NrfLoK5vmNSas61ijKKdF/5v41HiZvFixAaMKM0ZY5ozsNL5Vva96pPEeZwAQk1x9zMSnu1huO/SvGXN+yGEzEDy3QBQu+rHc39DSWGg8BZPEWNbm4Eak6dtQL1k2m+RqotKjuRS+SaaQl7XAQ2RQRtbc6dzSeHDeIWazErsnQGzfve4vXmD4aSu7R3NwosLjueo6aU9+ruSP2rG4YjRdLW0Pc+lQ36LoYtJM2VkSxBIYuDY73AsLnprtXmL4iwUAKma2oBIJPcBrGm2JV82YmQMNM0drXv1XN+lSXB+C4jGXRJA1hdhlyvlvuNPypqPKkhOXHbJzkrmuTC4eQPG2Z2uokuFUAb23ue2m1QPM/HpsTiMy5fE0GW1ksO19R89a44uQJCqTstjYoR4ljta/ao6XDGNDmZyDbUKQdem/wCFNNp8W9eieK7SPrCqPxqXxeIOL6YeFQB/HKbk++UW+NXis+lFuLYpD/eRQyJ6hbo3yJFX8dbwtI5cFc1ZaeFQZUFOJDqKUgHlFcuNNN6yjj4Y1FeC3K5Ns8kFxpTKd8oO97dN6kPCsO5pKWAG99anNjlJWuxwmkyN5aw5tI/i+IGNh/CRe4OvrT2XBqQBJZtb+lx1rrD4dYlyxoFU3JsLa/711kNqSiowUEukVKblJysTkxQUakADvSOFxMbsVDqXIvluL5dNbdtR86RxnCFkYFjsQRb0/On2Hw6KWZQMxsGawubCwHt6CssfOUvr6XRUuCjrsQxCFRcC57Ck+ESSNcyoEsfLre47+lPpBUfFwthMJWlYgXsg0U37jral8txyJroFJOLTJRhrQQACWIAAuSdrUhjsdHCmeVso6DqfYVmHOnPua6poBsg/Nj19v/NdsYWc7Y7+kfnZRGY42svyLHv7VmnLHEWMxZjq36VXOMY95nLOeugp1wGcCRbmwvXQlQq0fR3I2sTHuRVnC1XORZF+rEgi3U9BpU9hMfFIbJIjH+FgalNMTF1So/j3A48UgD3V11SRdGRu4P6VKV7WqRFlX4DxuRJvqeMsJh/ZybLKvQj+K3SrRUDzjwH61B5PLNH5onGhDDW1/W35GuOSeP8A1vD3fSaM5JV7MNjb1Av737U16AsNFFFMQVWud+OHDQ+VgjNezHsO1+utWGaZVF2IUdybVQueOaIGVYlaJ1JOfOmaw26iw96zySSW2aYoty6KNBxJcVI31pPrSoPKWb7LkiwDeovp7U5xmJuMsMUccaZQVB+yWDH/ABE5T+FR2K4hhXywKqIWbytA4WzbXcC4t0v7U0E6Q5IRcK0l817tmsRck79vjXG22qvR3JV4EsTg2IMrSWCi4Auu5tcsL2Fj2qJ+rAjN4illN9WbpqLX3FWWHFCEzHysyJoH1FmFwbC3UEfD1ptwzHQMiyBRG+93jW3uDlykUoL6SpN2NfrBiBEvnlOrBVtb7qntpTeRWVEZMoV/MBqLZrX1BPXtvTnikmHxTElSr/vlZcqsTsQu/wBm1MZsBM7JHApcAAIga5Fve1xRxXLQr1sUTh8ZGdWa5OrRsRr1uo9aWi4iuFIyzOjts5Y/Z0J1FhTabheIhPmBVgoBKbXtsyjcg319qboJVGcRCQ75jcW72zG/xtanxt1YWqsf4gn/ANymqo12BJu99yFOpte96bYTiH1jERxRjMXcDT1Iv+FOuGyF3DzR/s/uKxBb3NtB7VI43mYfWMy5YLnyCMBQBpoSBqfU0RUaol3Z9E1TubeHOZY5oRfEQZmjU6eLEf7SK/ft8KuNNeIYJZkytcdQw0KsNmB6EV3SVo89Ohhy9xOPERB4zpsQdGUjdWHQipQtYVmfHMccFPnxDFHOi4uFQQ4voJ4tj779jVh4PzisoF/DlH34WHzMTkMp9BmrNRaVIpu+yzG52OlEaafGmUfF4OkgU/xgp/qApdcbGRpIh9nX+tZ1TtlXoWfe1cHyn3rg4yMbyILd3UfrTHG8dwy/amT4Xb/TeokvKGvQ+Gprsi+1VLiv0g4WK5F29SQg/HX8KpPF/padrrhxb1Rb/wD9uLfIUowfQ2zWMdjY4VzSuqKOrG1/bqfhVF5l+kyOO6wjfZnGp/lj3Pu1hWT8R45iJmLO+UnqCWb2ztt8AKjFUC9uu53J9zua0jg9icyxcY5pnxDEliL9SbsR8NFHoPnUNI1xSF64fEAb1ukl0R2M8WmtMfrBB0pxjMUDtUempAp9jujS+GcwYuPDxiEMVcqCpsVYXA1F+43qXHFTHldYz4osWWM3Ibup0trWfpDOEXwizKpBCkWOhv1sbXqT4HxfOzibyWtp1Nu3xNckoas6oy8G7vzc0WGh8QXxLqt17EjcgW1+Qpxw3nzDSZVLHxNA4ANlOmtzuDfpesDn45MsgZkcRrcAnfKQbXPbWmsfEb4hX8QIrA3b7vw67VcZSXkh44s+jMJzrA8wisy3Nlc7E/pVfxUwwHGgxIWHGL5ugDAb/wCb/WazpOYcOpVwVYq1wWY30OlxtVs+kPG+Pw7CYrLZg4uO11J09CUFOGVt0yMmNR6LtFz5hGlCBmsTYPbyk7e9vWnvMnMkeEyhhmdtQt7aDrWS8o8p4nESKZVMcCG47uAbi3v3qz/StNhm8KKVSZipZHzZcq3sf5telVznxbYcIckkQfOPNUuImXJG2TLYIrXbNck22FiOu9Q+ClkDq8sWinWO4t1sH6nvb86S5dliw+KSVg02T93N9knQOdOnr6054jjBiJTL5M50tdkYAdNNdO5rmk9W+zqit8V0MeIYyFVOaMKLm4CWGp9rH51Ocics4SaGTEzoUQNaNmLZTpYlV9NtPWnPI6RtjVjkjLkq1szF1Wwvex7jS5FTHNvMETDw4AbxORcWym3lYW9KvHVcmRkbcuCIHG8n4FVlxH1tWVFtlc5QCbhcwIu3mOlwdapmH4gTYrOQPuyWZT0sGABFrflUrLL9YkMSqVcLmJI0A01v116V7i8HGysDGrShc2UWAYbXGbQ2PfUVMp3qi4xryQs5w05KuhVx9nIN2vqLjcdbkVIcLmiwLh4pfDktYW87tc6g7gDbQfGkXKSoEaFVAYrlU6C2hIt1IvTaHBwLM3hxMQo3AJAbXT3tSlLxvQRWvGx4vM+YFZlKMC2p/e1Jv676mk8G7SNaGN2udCPs2vre5AHvT7gJjkkEs8RaGM3KMNT0zAHt+NqvHNfH8PDh4/q+UCVM2a2yG4At3JBHpahKMrb8CcpRaSM4VZpM5MqhcxCkJfY20Omnr1rxcKYlzmNpEvYyDcEbg+mv41x/6uwAygZWayhhbTq3t1+FSWC5jaEPHAPEBbzeQEX20LCktvfRTtdG98X4ykCknU1nPG/pBmuchsOgAH49ajeY+YcxJkbKOg3PyqBw2GxOK/8AbYdmX77Cy/M2FdzkeakMeY+d/rSiKcFWHlEltx2cdQD16VU+DKpxHhuTYmwZW2PQgjpV8xH0V42XzP4F+3iH9EtVe4ryrPgzaaIoDs41W/SzDS/oalSjZdMXxGLxGGkyDEzBehzfoafDHYsi/wBaJ91U0xU/WYsh/tUH+YdxSPCsXujaEVVonY/lxWK/+5PwVRTCdJD9uaRv8VvyqQc00maloeyO+poDe1z3Op+Zr1hS8lIOKOSCmJPSLNXczW61F4nGW0FF+gocT4mwqKmxBJriaUmk6pL2Jv0e0ph5CrBh0O9JgV1fS3rVCTLF9fdo7xp5QNSbXv6HrUS+ILDODZ11uOxv/Wu4MYcgQGwGrHv6VKRYdS6qFFittNtRc1h9p0/d0OcHxFXjOY6nQDf0pObgii4SNnYLck3sTvbTuO1RcY8KRiFOW5UN0+11+FWGLFSMB5wi+hv+H9azl9O0aRXLshcBisrWXDgMDvYk3/xbVrfHsPInA0WU3fxVOpva5Y2+ArNhxVEmIUlx11BJJ7VoXNeIlHC8HHKLSSSE5TuEUHLf1s60quadEz1Gi08P5yiXAeRrTxxBQrC13C2FuhF6zTG4rxypxZM1nGYM2upFwCPs6dqgjNmLZpNMx0Ght8aXikRTnCGxHk0JLEaEkdOgzG25olNsqONRJ3jeGw8ErRYb+wYggrdixsARb7RPqNKmYeEYURhsaCZDbJGouyJbTNrZb9vaqzgpFBFrPISC5XUKt7lVPf8A8ntXOOedsQzizqzlgHciwJJ1AGtr7+gqLV35Lp1Xg1Xl3F8OwsLyQkiwGYFT4jX1AAOp29qo/M2IiZ5JsKXVmOZomUG56suuh62pHE4YJGAZP2t7mRQMg0tk1+0vf1qNlSZvtQqeniK9gPUgi4/Gqcm1WiYwSd7DhvGQhYsXeRsoyBcoA1vc6jr30tUkIZ1nWV4BHESAGdr3X7W63vmIHUaV1g48PEF8SAO/7xMjjOd9AP8AerVx/mSGfDiCCNQgUCRSAchtpGBsLdx6WqVxabKbldJFD4zh45nLFRmY7IStz7A67Utw9hHAsZQalmUrqCL3ufnTHFQKsysiedb2sSABa1yB2vXHB+FYiedI1zM4BFrHKoJF2J2AqdsrSEvrz+OwSRQmUBg7WXc6D19KTx2CZrMsyG1vJn0sCTYdtSfnV/4n9GEsTiTClSpS0iMN23zDteoPF8Elh1fDMtuvlA7b6U5Y5QdpExyRl5K+JwfKkbSPsWK2AOxFz03Gld4fByOxzTGOwFkTW+w0JGn+1SuD4ambUyqLFn8M3Ve2hFtTYdKkOK8JihjWXDSK+YXIYgudbbHYg3FjSjtfTQ290y2cpfR0kYE+NHizNqI21VevmHU7abD1q5EDYCwGwHSn2Ja/y/PX+lMrV05Xs4I9HUYr2fDq6lHUMp0KsAQR6g11GKRxvEooReSRV9CdfgN6lIqyLwfIGBjm8ZISHtb7bZRfst7VTPpE+jlgDisHa66slwCfUdz6VYuLfSFGtxEP8TfoL/nWY808+vLcM7Ee+nyvpWigTyIVeLgjKykONwRao2fjGpFRmKx8jsH102J7drn8qlEaKWP9rh5I3tpLEhKE/wASn8wfhQ40NOxueK0jPxM0wmUC4vf1At8wab1SggboczYwmmxNeUVaSRDdhRRXSKSbCmI9QHen0C3UHubep011O1dz4RvDAVdNyTa5rrCOcuY6BQcv/O5NZOVq0bwhTpjiK11iMcep3tc6etOuYGVMixNlI6jQAEa0nxQiIQffC6+1h+te4WBZA0sgFlHX7P8AvWF7UvB0UqaRJQwhgkaglAoLHocy+mpNReI4apmMcbkALtfS/W3e3600wHFPCYgDykk2Pbb5elT/AAyaBytgV81yq9dddPWlO4Wwi1JE1yh9Hcs0iPJH4MIObMT+0bsAOm17+tS/0s8SBxGUHTDxW/xuA3/wFabJikgw5lb7EaXt37L7k2HxrEuKYU4tyjsfFlYtcbZ9WAPp0Hwq4bdswe9Ij+F4GOXDvJJN+1jQ+En2QbC4seu21OIcXHlQkg2B0GpJOyjuT2qPXgmKwwYvGci6k9BbqCdvlVg4NNAqKww0RkAu0jfeO5AFrb96maV7N4t+BTivEo3y5IvAjFsjqPNqBfP0APbUaUvwjh+JxUnhr4RFr5xe+U6XA/360wdZBIcgTIxJym4Ck66HXT0rvCTTwSDI4TMpt4bEZRcXFxYkn4WFqi7dvorpUuyy8Y5TmwyEqvixW8ytvtq1z33N9KgMJg5JB5XEIW2QOdSeoYqSMtvWnEuOmZGUzsARYhmYgj1BNiKjXYKfOTh5ba7hW+B8rD8aTabtIaUkqbO8ZhMTnylolA0vGDcj0Y3+YplhsLIkxWKQKHOZlIJ0GhI69even0mIkXw3lUiIkqXX7JYAEZbjQb62rh8FEzs4lcEiwIYad9BvS5Na6HR3NEEOZAWkHr+fSlcDxxVkurNFIp6G2vp3FTHJvLBxLMBKpjUjNlD5tb9W2vb1rVY+VMIwUPh42ygAXUHb1tVwxORlPKoug5G4y+KwokkHmDFc1rBwAPMPnb3Brnnvg0mJwxWG3iKcwB0DWBFiRtvU/h4FRQiKFUCwAFgB6AUrXYo/TTOPl9VowNeFY7zxmEi9r+XqL/vfd9KgeFN4YfxwyS5zmUg6AaD8K+mCg7Co3iHLuGmN5YUY9yov86538Mq0br4l3sqB5+h2KEH+YdgKZY/n9EHlQE+rD9KyHiXK2OjOqSFehsSLe4plFy9jH0CSN7Ix/Staj2zHfgvnFfpInfQOqL2QWPz3qqYzmgt+8WbuTc074Z9GOOl+1GyDu5Cj5b/hV74B9D0KWOIlLd1jGUfFz5j8AKfJLoOJkmfE4mQKgYltlUEsfYDU1fOVfoYnls+LbwU3y6NJ8vsp8b+1atGuD4bESiJEttbDzNbux1PxNQPE/pDibDmSGQoNQLgZiQbHvaoeSi4wb6LFwLkLAYQAx4dWcf3koDv820HwAo52xyxQhfEWLNezFb7DsCO9UXlX6XgzmHFWBI/ZyWsCezdPW/pVE+kTmV8VMqCRiubS5Nrmw07UpSukvI442nb8FU46wLvmbMxYkvbRtgoA6WF96jMTAUax3tVi5j5aOHZVz5nbUKRrbubaCoziGJDG5XWwG2mlXGXVA4J2yMkkv0HwojjLbCukTMe1PcPAyH/arcqREMbkxqYcps9we9e3sRlPTUj9Kc41NPPv0HWmrQkEWGpF7daSdouUOLHuJXw2QsLhl1FetIEAKAtGCDY/OxPUV1hYBODmexWwGY+9NFg3Aa9tNPSoVdM02+iVlheVTIRdm0AFzlG4ArrgS5gwkuW0VVO2v4Xp3wKBymYmyAaD9aSLhoSQNQ+f5E3/AArCUnuJso1sS4jAGcIUAa2w1b0udvzqz8mcFSGeEyJ4hZwMt+umtvT1qKlw0kkkLQK0rnQAC/lIuPgP1q/8L4a+DQSTEfWnXyLuIVO8h6Zug9fapttJIU3FbH/0gcaGsYP7KHzSW/ektovso/E+lZhwfiVp1mlJYK4cxi6nTUC57W7dKvuL5daaEj7w2Pb19Sdaq6cn4uJvKgkH8W9vetmqWjGFeTS8LxnB8SheA3jZ0N1ew0tckMNNBr8Ky3GctCMM2HxiT+H5kjym7AHW19HsLnTtT3Fcp4vwZJVhMeVbnKdSOosAOl/xrjhEieGgv5xYjvcHSs55WkrRrDGt8WRC8Snc/aRPQKWP51beRuU5sbMfFv4KqTmysvn6Wv132rZMBy5hgFfwEzkAm6i9yLmplEAFgAB6VrHE72Yyz6pGPc38iDDQ+IrSMAwucxOUa62Omhtraq/BNItjn8QD7wDfhsa3+eFXUqwBB0INU+f6NsKzllMiAnVUa1Tkwu7iVjzqqmecM4TBxHAqzJlzXBA2DKxFx8ReqpiPogkDfs5lK363BrV+HYFIIlijFkXYb7kk/iTTmtflKSXLsx+a4t8ejGeO8oYjA4cNDLiNyZfBcrfTQ5Rvl1+ZpT6M+LY1sUqBp5oDfxDJcqgtcEMRvewsO9bCRXiRgbAD2FL5VNUx/NtU0dCiiitjEKKKKAKzwyTK8kJ/u3IH8reZfwIFPjUVzhG0MkeLX7Isk38pPlf4E2+I7VJYacSKGFYzXkpPwdiva6yV5kqCjDOfvrskrRvG2h32UjXzZjpao3hfL0YwUgmBzs1/EVrhcvQDb30/KtP+k/C54Y8yMUUkllYjKbWF7dLE76Vn2L4YCus8kYWwCsu50sL2AHx1NZJ1qzpjtWZ9icGEcAPmBI1AubX6DvU8/FMJBLG0MbOY812kJzEkWvbb4VZOCRR8PWXOqsz7ORqOmXrYXqr4ng5mxPiBLxZhnIIsNO53Pt2rTkn29CprpHvAOKLNMXxEfiuGzKxYhbAWylRoR1pxxuaGUm65CO3em8vA5kbw0C5dSJQRqNdxe4PSxpjHwmd5CB+0C7jbSk9u09FLRCOLt5RselS2G4diJYwwtbW1zrUhJwVwLhFU23uL/G2lSnDirKBa2XQi9iP+b/GiebWhRxNPbKc8ZjYh1LP0HT/eucMS7nN9o7HtU1xrDyMxZFYgLa4Gm/c76UwxGHCwCQHzZrW9KtTtL8i4b/CF8PHEGKNYEH964J/rekLKrsmwO3/DU3g4FNppLZyBYDppv7mrJyPyr9anaV1/ZKLX7seg72/pWTns06VlPwqzFRGAT0XLrerby79G2JZS0hEeY6Lva/f+larwjluCA3jjAY9dz+NNuOcyJDmSIq0g+0x+xH7/AHm/hHx7FbkZOfoiOE8Ji4TFbP42IZbKCLBV7kdFv8T86bYSMyMZpTcXzXP7x7+ijoK8wGBaZi8tzmNzm+05+83Ydl/8VYm4dnXL3FbQhRm5X2ZZxXnzEyufAYQRKxAIAZmtfUkg222A+daR9E/G3xiOs12ZLEMVAJU5t7ADQjsKgY/orUyFlcqCbkAA79r7VpnKXLkeDiyxjU6sTqSfWqXJy/ASceOibEYtawtUPBylg0l8VcPGHve9tj3A2FTdFauKfaMVJroKKKKYgooooAKKKKACiiigAooooAKKKKAE8RCrqUYAqwIIPUHcVnLSycLn8N7thnP7Nz0/gb1H+/etKprxHARzxtHKoZG3B/Mdj61LXlAM8HiVkUMhuPypwBWc8R4VjOFv4kBabDX16sg7MO3rt7VO8E57w0yjMfDPW4Nr+vb32qOPod+yyYmDMrLe1wRftcb1kPN0MsbhZ1Nh9l12PqCNR8dd62ONwwDKQynYg3B+IpLEYZXFmUEeovWOSLfRtCfE+aMXg3nIjiSRlJ1sSbAnXfSrdxdVRUeMCwsrKCQLaC5B2IAtWvLwmMfZUD2AqI4tyRh57lgQTuVNr+9ZShOqNo5VZimPSaWe+EVpFIs1tiel79h1ruSWeEeCYmEoALbWuRe5I061uHCOVYsOoWNQB8z86443yVh8UQzgq40zKbEgdD3p8ZcaoSyq9nz/ACYYsLyOWY7gaj+n4H3rvC8NjjLSzbADKrHW29/X0rd8DyBg4iD4eYjq5LfhtTXm76O8PjWRyzRSIMoZQCCtyQpU9iTY04Rn5G8sWzGIVlxTqiiwfREXVj6notXbg30auHzT5QoJIQea52+GlX7lfkyDBAmPM8hFjI9r27C2iinXE+O4aA2klGf7ied/8q3I+NqfBsmWXwih4X6Ll8ZmeS0RNwijW33b30FXaVsPg4lDFYkGiqNSfRVGrGqpxv6QGvkhXwz0uBJKfZBdU92JquphZ53LyMyZtyWzSsOxbZR6LTjjSIcmyc43zZJMTFCGRT+6p/aMP42Gka+gN/XpSfCeEfZL2JH2VAsq+w6n1NOuFcJVBZVsPz9z1qw4TCVqoks8weGqYw8FGHw9SWHw9aJENnWFhp9XKrauqpEBRRRTAKKKKACiiigAooooAKKKKACiiigAooooAKKKKAPCKp3MvIWGnJdAYJN8ybE92Xb5Wq5U2xBvSaTCzHW4HxHBMWhdmX/tHf8AmjO/yNPsH9I+Ij8s8SMfXNE3yOlaHPFUTjsErizKrDsQD+dS4saZHYb6RoT9uGVf5cjD/UKkYuecIf3pF942/S9V3F8sYc/3Sr/L5f8ATao6TliMbGQf/kb9aiii8/8AWeD/APqN/wDrf+lJPzxhRt4re0Z/W1UNuAD78v8Anrj/ANCXqXPvI39aQ6Lnief4gPLDIf52RB+ZqDxv0jSnSNYU9s8rfhYVFJwSMfuA++v506j4dbYAfKgdEdjONYufd5WHZm8JP8sYuR702g4W50Z8o+7GMg+J+0fnVki4fT+Dh1FD0QXD+EKgsqgew/PvU5hMB6VJ4fAVIwYWqSE5DPDYOpOCCl4cPT+HDW3qkiGxLDQU9AoAr2qokKKKKYBRRRQAUUUUAFFFFABRRRQAUUUUAFFFFABRRRQ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data:image/jpeg;base64,/9j/4AAQSkZJRgABAQAAAQABAAD/2wCEAAkGBxQSEhUUEhQUFBUXFhgYFxcWFxcYGBcYGBoYFxccFhYYHCggGBwlHBcYITEhJSkrLi4uFx8zODMsNygtLi0BCgoKDg0OGxAQGy0kHyQsNC0vLCwsLCwsLCwsLCwsLCwsLCwtLCwsLCwsLSwsLCwsLCwsLCwsLC0sLCwsLCwsLP/AABEIAMIBAwMBIgACEQEDEQH/xAAcAAABBQEBAQAAAAAAAAAAAAAFAAMEBgcBAgj/xABOEAACAAQEAgcEBwQFCQgDAAABAgADBBEFEiExQVEGEyIyYXGBkaGxwQcUI0Jy0fAzUmKCFUOSorIWJGOTs8LT4fE0REVTVHOD0hc1hP/EABoBAAIDAQEAAAAAAAAAAAAAAAEDAAIEBQb/xAA2EQACAQIEAgcHAwQDAAAAAAAAAQIDEQQSITFBUQUTImGhsfAUMnGBkcHRFVLhIyRCkjNi8f/aAAwDAQACEQMRAD8AxnNHc0RusMLrTC8ha5JzR3NEXrTHetiZCXJOaFmiN1sLroGQlyVmhZoi9dC67wiZCXJWaO5oidd4R3romQlyVmjqakDmbRE66PSTbmJkZMxaqGnoV/bzJsw8kBA9oHzgxTV+EJ/3Oa/i7tb/AGvyilhgbW2EEaKhR7BpmQ3/AHWb222298dTD4CEld3fzsInXa2NEpKzCWUFaWjDcVm9YCPNipU+2HjUYfwosL/1qD4rFMpcCp23qJjeUsL7MxMM11DSS7DNUMeP7MD00jcujqP7X/sxPtE+fgXZp+Gfeo8PH4Zt/wDCID4pV4NsKUnmZLzAB/aZYAS8Mpm0WZPU2+8iEXtfcMPGIlVhCgqJcxphY2A6vKbkgD7x3Jhc+jqNr2f+wViZ+kTqyXhjD7M1Eo+N2/8AtALEKVE1lzA4vbkRxF/ZBhujFZIcF6djlOo7DgjiLAncfGGqujkPNC5ZkstfslShvy1FtLE/zeEcetRpx1pu/wA0/I1wlJ+8ivZo5mi0L0Zl8etH9mPTdFZX780eYWMnWRQ3Iyq5o5mg7U9HFHdmH1X8oBVsjqzYkHyi8WpbFWmjl45eGOshdZF8pW4+DHSIjZ44Wg5SXHyY5ePMqQzbRNkYO7cVHqYGi4k1ZEvDcwwdl9GGO8wD+VjHibgCqbNUIDyIt8TEUohysBgwoN/0HL/9VK/XrCg5kDKwX1MLqYdDjYkDzh2XVS1NimfxvpFbsNkRepibhuE9adZiSxe13NoIUWLUo71Kr+buPgYWMmVOKvJkLIRUNwCzFmv4nyA9YF2SyDNF0GpGAz4rTqeSIHP+0EFf/wAaUQXMcRmW5/VtPaZkVAUDI2XNY5paXAPecZiP5Rv6QQQ1KmcJdRMKyVBJQtYk7AWbbxg3fMOgaf6OaLhiTetMD8Jsdf6LZFr/ANIqBzemZR7esMBZNXWsUUT3JdWYBWLsMoY5St+8cug43EM1WJVa9YGnuMjhGsdr59TluNMhv5xLt8SaBOp+jHS8qvopngWdD8DFfxDohPknXqm8UmBgfLaPVdTTc7K7B2CltybgEg201Oh9kDmpGFyP3A+hA7J4+PKLRfNgdiLNpSpswsY8iXaC2GGnCsKsz86sQMhUi1huTfW948V701vsOtvcWzlTx5ACDFvOgNKw3LpJgAOR7G9jlNjbe3tg3Iw2bcfZTNQSLIx2JGthpsYeoq9jZXqVVRfLl1t2SNjoQbnTXbSC+I4hlQtLrLtlFkygHNdSxzADhmsLR06GImrJLf4/gRKnGzbfkD6TDai6ky5ijtEllYKFUEm5tp3Tv4c4A1B7R8z8YMU2OVB0617X20ty2tAiq39vxMdOLqW7dvlcySy/43JlDuD+L3AfnBzobIM6spweEwMfKWOs/wB2AdPof5T+vcIuf0U0maoeZwSSR6uRb3K0Kx08mHnLu89C+HV6kV3l1xOWS7gAk2GwvwijYpJIYBgQc3HyJ+UXvGNOsa+2UWva5sYz6uqT1oLagX434GPIUk3G/cdeW5Po8JLZvtALc7/raG2oQ1sk1HHPtKB/aAhxsel08qbmW+bUbDwtrzvb1jN6aU9xYh3J0WzPc+CqCTx9kWVJyI3yNAbAM4saiQniWPyED6r6N5bMXevkLf8AgY/MRWf6NnliQk0MCt7SZuhY5V0KC1ybCCAqquUgdpk9EIUhsjhbOLobk7Ebc4uoSjs/ADjfgvqiY30c0w/8Tlf6o/8AEhP9G8gf+JSvWUR/vwwMdqAoY1E4KbgHJobb6313iTNk18xAw+sMrAEHq9wwuDbNexGsWvLhLwB1fcvqvyQJ3QBR3a6nb2j5mB1T0SmJqGlTB/C5v71t74eqejlUT25U6/8A7L87cL8YELSWcWPaDWtlcHMD3bZd9LWgLPxl4EcEuHihqkpyZhuCAp28YuGEYezW8ducV6QLPY3tpqfHwi0mYqrLyn3wajKwRY6DoxPbYAfiYCM46TyX+tTFJUlTl0Nxppv7Y06Tiqqs1le4RAQL8QIyeY2edmOtySfM3JjTgKd5Nv4FK7skiMaNvD2woMy8LmMARax2hRsc6ae4lQlyKu7XN49y5luA/QsI8MtofoSM2uoseF/dGIYOip0a6g3UKtz3bcvGFT3YDj6xPr+r6gAatnBvkVdAsziFB3K6XgbQPraKtaBQYosLL8V8s6j23MGafo83BpQ/nB+F4CK5BIEPy2OkVsXCtRg2TvT6cf8Aya/CI0zAywurSmuL9mbL+BMCKgG4h6lOnpBtYFz3VYRNlgt8GU+eqnx98DpsibbMHAA0ALgEcwATtpBUDuwLxsWK+sCErTyviRrS5DeqYkBiSBYEeAhM63ay21GXwtvEe4158I9o+wt6w2yzaC76BTDUubkdkAkn0sPW5ETpu49YESm2gqx7XofnHbw70Mkh2k+YhmpGvt/xGJEgdkQzVDUeXzMbHsI4EmnOp/AfjGq/RNRWpnmEd+Zb+VFA+LNGV0y6t5GN16GUXVUVMtrEysx837Z/xRyemqmXCtczVhI3qXIHSQdlra9ok8SBlABty318IzrHa2/ZIA000sdou/Sdys062GWM36SP+rW+ccDDawXwOhN6ncQxoq6pKtmCkFrXKlr93tCxAtqb6iOSkmUw65Zio6IFAGUtlJHdBUrmuL733gBSz/tS17Xc/wBWjHfXVj4xJxK+c7cL2AAJy72GkPS1BmDNPjtcx+zmMu1gBTggAkrp1VxYkkeZ5xMEqqmyzLnF5ks27Bm06jstmUAKlxY6gC1rngTepJfX9c4k9YwGjH28oNiZ36SLFNw9AFkzAgCnso1XK0LX2FvGCgqZ6SxLQWAAylamVmUKLCxK8tNeGkZ0GJa51Nol0x0vsbGJkSJ1j9JBrEsbrEYgzZo0IHakMSptcZlla7CK5U1zMzuxfM7ZmIZB2wbg2VRlN9dLQQVbjWA9cts/PMBf0MLTTllDmdr/AGRPbFDUTLv3xqCFAuv7ummhNxpxaDU5rZRrtfhFPwsfaJ4k/CLRVuA+3AReUdUGM9NR7Ep+WTl4ubeg1ityx2/UxKxWru6KNgPjESSe0PMx1cIkqa+JjrO8mWCmxNAoBkg2Fr5iL29IUD0XSFAlRp3/AJf5CpysVeHqTvb20hmHadrH/lf3RiLE+rQCWLG5zcv4W8TBzoz0KnTsrsVRD43a2nDYevsiv1bgpw34LbgeMHvo1ruqrJQZmCOxQgbEtZVuOWYjWMuLdRUm6b1XdcDvwLJX9Bchd+uWXLvc5wewvE5r9r3RZejPRTD3BKTBUtlW4zg5b3F8i2te3HlDX0iYqJcsyspJmgqCDYKBa5PPe1vOAn0Y3+vDW32b31tm20HM3sbeEcxSr1cK6kpNW5cbeJWGZptst2PdF5DqqFFAAITKApTnltGb/wCTs7rWlyUM7vWKEMNCdHbRVbmDzjTOntY8mTMmJbMqaX4EnLfxIvtGddHemFVITIjIyhbKrItl31GTKSfO8TAOu6TlFp9zZWknmdtg3P6DFES8w9ZYE6dkG2qjXgePujOukSFXyncEg+YNjG44VihqqRZzqqsWYWW9rqSLi+o22jGOnE0NVTLX0a3LUAA+8Q3AVqs8Q41OA5N6plcMOLKNs1tOcNmHpc42Kk6aW9I7DvfQBJkC9oKkan1+cDKPvDzgyq6/2o7OFVzJMflJZR5REqe8fMQWVNPZAesPbPnG+WiEBLC6czX6sbuyoP5iF+cfRMtQLAbBbDyFgIxT6MaLra5L7JmmH+VdP7xWNsfQe2PO9OTzLJyXn/4b8JG133lE6Wi85h/CIzXpILxpHSdh1ma/A+7SM36RPfXX1jmYZdhLuNMwBh6Xm2sTZ9gL31vbwvz8DEurN3bW9rC/Oy2J8rxDw+Z9qV1N22v2Trta2558DaLBh2HyWWoec8wJLMsAywpJ6zNYkN4Ae2Gyll1YErggL8vnD8xNPbBj+gFzZ+utTZFmdcV7VmJUJk/fuCLf9IeGHU1QGWkmzetCswlzlUdZlBJCMuxtwMU6+G/2enx5fbiWyMp6HtHyibSd30MSaDC5SqJtVMaWrg9WiKDMYDjroo84MYJgUmeZXUzi0t3yOrBVmpe5By7MPERadaMU7+WgFBgeWdIDYkdG/EPgYtyYOBLd3YqDNMmQNLzHz5bnki8T5wJxfDqYBrTphyzjKYZVBLgHVRfubj2RnhWh1r/HwLODylfw0duX/NB+ubtkeA+UCBSLmCgkqCVN9Ndb7fhiRUIssuV4DneNitKz9bi9iC8zNOJ8fhpDsk6r+IxDpe8IlStMvnHSo6IzSC4hQwWMdi7TuRFaj3LGseI9S94540kTn0trfxN+cGegdOZlZIUf+ap9FIY+5YCzO7w9AYN9Aq4SKyTMIuA9j4BhkJ9A1/SE179XK29gmg/SdMW6JbtZi1+S7EepI/swC6Iqv12nzC460e3XL/etB36U5BAlvwDEH+YXB9qkesVPAa1kqZDJYv1i5QdQSSBr7YwYRZsJZcmCl7pqnTySWpZ1lDHq3sDztcfCMWw9vh+cbB9Ite0qlmMrZSRlGl9WIX5mMcoT8IX0Sn1DfeVpbtmqUMxqXC1MwFTZ3Avc9tiU04XzDSMaxC5PM6xrlQFbB0s2gkm537QNyu/7wtGUV66wzo99ucuOZjIK7YLMdTeONHVMdbiVYTp5LKQSCNeMEjMsfbDqqSjA63ZQnO+nz+cPV+FuhJ7Jte4F9PdrHSwmIilaTSdzTjei6kJf0U5K13ptq19rruPUmq0HpEKukMO2R2SdDccRcab7RKo8PdlVhYAk2ud7crfOPeMgiUgO4yA+YSx+EaK2KWdQi09bMThujJzoVK1SMklHNF20eqRe/oblBZlRNey9hFUtpcNdmtfcdlY0qpngqbHgT7zGSdC5Ep2HX36tacMbX0sqDhrxiydFpyo1SVY/V1GYX3AGY3yjXu+HKPN46q6lSTfqx1/0uNKipRk28sZbadrgnffXkNdIz8D8YzbHJgI0N/1/1jRsbrJbBGBusy4U2OpNvUesZhiC9keXzaBR91GSWGahKck1Zped/pYDUx+103z+++kXTCZ8oSqhpi55WemzLci6kTNRbW4BBt4RTpIs7MeDHz3I0HDlfYecWrosFaXUu6yyR1ds8ppgFxMuAF1XYa8LCLVI5l65oTTj6+TCeKZponUgyKfsnpQuiTJS5rBSd2IYnU735QPwXC5lPNE+oUyZcoFyWsCxymyoN2JMTcPwqTMSQSFzLIZ5it95WWYEbxKzAvtXwiHXCX9Qls3VGaZJIMwuZpOYi6HbbnyhKptLIno99Plz42GOm/efK/l+SNiEhqwS50kZyssS5kte8hW5uBxBvBDoVhDSp9O80hHMw5JR1cjKbsbd0eccxvDpMml61USUwlSsjy3frGmFQWDgaWN778duMT5OCoGaUqISqn7Yzm+sMwUXmBdRkufLfe2pnFuDgnp8P5/nzD1Lunx+f47vgRukExa1VmSz1XUv1Tpe4ly2c5JqjT+bxHheAfSCXM6tDUKBNFSFV7BWmIBqxA3F7a+MSqtJIpuuUAPORJYQZrIyX65t9c1lsDe1/GIVDTq9P20zkzHXOb3lqsoOCp4AH4wmnRyy0ei7tfr8fXEDTk7cWiErlgFJ/rZlh/Df8zHjF7KG0sSQPmYK1tEiuoVUBv8AdGlr6euUi/jeAePv9pblc/r2RuoJcBFZOOjIMk6w+h2HjEeVvEqmF3UfxD4x1afumJq7sGkozbce/wDKFBC0KOW8bVPXfpGEXP6/wUGPUs6x5jqww8wSZzXXbjx/6w9hJ19G+AiO47G3Ln84fwnve34QGE2X6RKy1AoK5mmBBcjRbjMT4HTTxjMaCpMubLmAXKMrgHYlTcX9kaD0u+0wmmmOzZskk67szKL3vvpmPpFDwWjM6pkSgL53UEfw3JbfkoJ9I5fR6jChK/Bu4IaXNd6YU6T6OaxNlMosCeGmdT7QIxaj+UaR9LOKBUSnU9452A4Kuig+Z1/ljNqQ6nyPygdFQlGhd7N6Eprdmg9EcPE/DZssv3prXF+4QqZdPMA+sZtiBsdYvnQ6peVR1jpr3bcwbNc+gsfQxQMUG0NwsX1809r/AGLxdm2DW3hLCMdTeOlxKMt9IQxB/wDLcX/CwGvpe/8ALBmtBUu2VRuSc1s2+/Zij0/CLDPpZgRHa/VsWCnNcXDMtrX7J7J4RrhhE7Xl3ffn3HVj03LtPJrvdNb6pPWL2TS+XeEJyM8mT1TW0A3I1UAEXHjEPHgerF9TmFzzOU3PqYbpKGe5HUhgpNs2bIhNwLZiQCfDeLvh3QBVCNPnzHZXDZVsEupBt2gSRwvpC686WFmnOa0bdra68yLpDraDj1bvKChfN2dOKVvqLADKpahlnaoshZZFs1zll7jzBiTSoJ1RPalQiX9XdSALBmKWAA2F2sbeEW+laWt8+QFrAZrC5NtBfcxJQBW4AZfIcI405qcXJO5s/UsqVoO+VR1emltbW3+ZmM2pR0kIt86P2gRsFv8An7oqGJbD8I+LRq+PBTqtu1c3FtdiDfjpGZ9KjYXP61EPo6xTMmLxqqKUIxsm76u+t23w7ysyW+2IsL5zw8Tv4HYjlFxpMJmy6A1lM8xVExpc9VYiwsrSnIHC0zKeRI5mKdQ6zr8C17+G5PsjQsCxZqajMwKHVa3JNlnuzJc2lUTJbefVehUHhDXuc9SaWhUZVdMBBDsMqlF12Q3uvlqYbmYzP6oyOsbqsuXJZbW3te19/GDPSTBFkFZshjMpJ92kTDuP3pUzlMQ3BB3tfnarz929PhBSQMzXEk1GLzmDK0wkOqqwIWxVB2OGhHMaxMosZn/V+q61+ry2y6bXsBmtmtwte0BmHa9sTKfu/rnEaViZpX3HhUMVCEkquqjTQt3vHWwiNU1kxZWRXYI5OZQdDoN/YIeQb+kQ6s6D1+EKj74buw/h9Q7TEuzNe+5J1JJv7SfbEXFWvOfwNvZBDB6VlmAMCrLoVIsQSTcEcCLbR4nYQWdjn+8eHMw+DSYud2gZKiVStZ1PI39kFKDow7kAOo8wYK0PQeazqBMTW/A8I1xr00rNiurle6REOIfw++FBqb0FnA262X7DCjO54Tu8Toe14z9z8DM46I66Ebwk3gGIkTCMvH3/AJw9hPe1Fxy2uLa68IamDsmPeDn7QQHsE1X6SqotJpAFyowz25HIMo000DN7IrnQGq6vEZPZDZwyfhzAnMPEW9hMEukdYJmH0OUWstjpxlgyzr5gm35RXujcwrXUxXfrUGxOjHK2g8CY5lCn/ayhb9y8WRLs2D30sLaqXxl8vE8ePH9GKZSnfy/KLX9Kkz/PiL3AlJpfYkvfy4e6KjSakfrlD8Ev7eHwJT91euJf8ARpeF1DplJdiPwqoCtfxszEDyikVMoaAgGL+ERcF7Das12vp286ggW8FHtihVO4hWGd6k3/ANn4WLR4gbEEAbQWj1hEkPNRWFwTrw4QsS73rDmA/t08z8DHSKs0DD+hciZl7U1bkbFT8VMWjEei8uT1cpCZtmayuAw7bG7soGUkCyjMNoi4LUAZb6WP+HU2t4fCLzNnIs1jsQTnNiPHVrWOhEJq1ajVlI1YeCpTzShfuto/4uUOuwWf1qiYAD2gMzKRtcCwPZGug0tBfovVkyCrNfIdz+7px4gc/KLRiJl3Rzl1uATb2emvvindKelH1QoqyuuMwOdGygAEW+6b319kY50KlXsxV/DzOriOk3Wo9XOFuVls1y352BzrMqGmvcnuqFIsRc9lVB4WW9+JU+ETcNrJ8od4TEByMhKzMugOtj2NOZAiozelNXUuWS6KoHYQZlHi+YHOdOI8gNYjSqicrF1aYCx1YMRma/3rHXU8ecbv0yfVvNJJ22+zKVOms8VCNLs/Dgla6fc+Ngh0h6cTQ2QyAhUWIctm2G4sNbaxSsWxeZOBDZQPAeI5mJuOPMmzM76ta17KNFITYWGh0gHULa4PL5iNPVQhTSSV7cNThyz5m3e3erHuhmFTcX2t3cw3uLxduh04/VarOb9XVUM2/wCIzFNwfBhFDki+m3y8f1wPhFt6Hk/VsUT731eXM9ZM+Xf/ABQiUU00Wje5bnlJRzJsiepbDqltbatTTfuzJfIjlxAtraxo/SrAplHOaXMsykBpcxe5Nlnuuh5cxwPtOtTJKzQ6uMyOBceYv6HjeK5WUyIn9H17WpnJNJVEXNPMPBv9GTYMOF76A3XnYLFZ+xLfzH1qdtVsZbftehiXS6qPMwQm9Dq0VbUop5jzU3yC6FTfK4mGyhDbQkjlvcRZMP6MU1LZa2d18/8A9JRnO1+U2cNF8QuvK8dCT0Ercr2G4VOqHEuRLaY+lwo0A5sx0UeJIiyYPR0tHPGYpVz5StNmMutPTJKXO2Qn9tNJAUNspYcRFjXDp8+WZbhKGlGv1eRozj/TTN28b+wRR+kM1JVJNmS1CfW5vUyQOFNTkM7X3u8zIDffI0YqWIp1azhDW274DJQcY3YMwKcZk1nfVnYMx5szMx95iV99vxGIfRgaj+X/AHonSx2j5xqW7FvYN4NveLLhDfaS/WK3ho+UWTo+l5yesLnxGRexOrK1A5BvceHhChzE6JOtbfhx8BCjnuOpsUqXefPcxgdhHEOog7ieAiUO1NBbwFhAaZKykWN47KZy7Ht37OsOYR+1HrHky7qddhfj849YR+1WIwotc6ozUdOoOiTpykeLCW6/FvfEXCBarkHMEtMlnM2y2YG58IgCeQCnAlGPO6B1H+Mw+QCPSExhZNc7+JaxZ/paCdehC2ch7m+6rawt5k6xS8O7w9YM9PqpmqEVyC6SJavbhMIzP8RALD3sw9YXhIOGHinyKU9F65lmxDEM1NTSVIspmu445s5yk8uyYFVO6w0p7X68Y7UNfLFo01GSt3+IzZAjEN4dwH/tEvzPwMN4jv6w90fU9fLNtLn4GNJQ1vDqcMoBJ15cL8ou1dR3eZqB1mYbajsAb31Gl4p+Efd9Ivc4Xf1b4Rnmlc0QrTS39afg8yqIlFykZlDrrfUOQ1775rgEnjr6Yt04rz9Zmy8xbIkuXfTUgZmPhfOwjbpU/IxvtpHzhiVV1s2ZM/fdm9GJI90bcBSTk2+Hr7Ca+JqRWj118b382TcCnqua+bvIwtbdM25O28S5dcC2W2oOa4/EGt5fkIEUTWv5fnD8g9s+X5R06lKMk2/iZqeJqRiop6bfUbxSrOYi2mvtzZ/naA045mJ52+IgnXkFyDxtryPD0gcFs1jGGpBRhdDXWnN2kxiWvavyPK/nccotfQY5plcltWw6pUDfVVVxrx/ZwNwDo89RmmF0kSEcZ5802RTfZeLvyUe68XPo51CF1wyneomGW0t62puiBWXI3VSgdARfe7eBjFKSirsvFNuyLZgL55Ep+cuUfXILw10jp0n0zS5guCdOYOtiPGJWCURkUyo7AlAASNtB48LRXcYx2Xb7I9dmmdWMhXLntexYmw0jztOLlVbhwZvk7R1B1OK55S006scU8sFVWWbMyi9g72va2gUkgDSLn0Qw2TTyvskVTrc7sfNjr6RSJk2qALgSTa56sZrnwEza/pFz6N1gmU6zB3WGbXgN9fKH42dSUNXp3FKSimeOlVS5QU8rWdUuJSDkDYMfAa2v434Rl30gVKPO6uUbyadRIlHmsu4Z/NnLNfjcRcjiulTiG2ppaP8AEwPWTB+FCxvze3CBLUGEhJRmzpjTOqTPLl52BcgFgSqdmxNrBgOzGnAYfqI67vVi6ss70K50b3H8vweCklNT5xLlzqdjlppJlqpvmYAMwOcgHUtYA8Yj0+5843oVJNaMLUK6RZOjbZZgJ5GK3RRYcDS8wCKS2YVuEsRnXmN6fAQoH4g/2jefyhQhQLXMuxxxY7nzP5aRX5hvaLBjroBpcxX3O1o3IQxxVsD+E8YnYZYZdBfjDvR2k66esprHrBMQa3szS2CG3g+U+kaF0W6H0oqpTl5jrL+qdgqjy5jTxMVywJ0RjKvxtm48CyIzy2vp84dkzLG0XWm6BLNmoJdXLyT6d58otLZdEcKVdSeyLsut+emkBp+AGRIrvrMpkn070+U5iBaa7IT+66EC4Pv4RRO5dlRqpxaYzMbszMxJ4kkkn2mO0jdqLiPo0n2BnVFLKLyw8tSzuXzd0AohGu2l4i4D0JafMlSxVUqzZufLLu7MQhZcxKoQoOUkXINraaxfSxVAcHj4fnCmcItNB0SlTpkmTLrpLvMmNKYCXMDJlVmJAbVgbEXsBfjE5OhtP9Zp5LTp95k1lyPI6p2lqsxsyZm1W8vLm/iBAiiaLMzbEu9E/o/MBmSxexUnTmD+UEvpDw2TTzJKSVYFpImPeYJgOZmyZXAAPZGuW4ubAm1yE6P/APaJfmfgYvwKGx4OpOW3OL4gu/o0Vfo+bSdvvE38LLf4/GLPmsb/AK4QioMiAemlb1NLPe9iJZAP8TdhfewjBo1j6V6y1MqDeZNF/wAKAsf72SMmjrYGNqV+bMWId5WHpB38okq1jfw/KI8gXv5flEmYOz7PlHRWwhESsYZyTyiIL6X9OdvyiVVTcraAXsNSLmINyW1Mc7EWUbGmG4aoLzmVZpusoWSV91Qdc2X7xa9y3G8aT0QHeA5RmWDYhIcCVVh1ynLJqJWs2Vc910/rZfh3hc23tF86Piqpw0xFTEKcj9tSm7r/AO5J7ytbgQLc44mMoynB5TbRkk9QpVy1nVMyXO7SS5ct0lnusXL5nYbPbKAAdB6xWulFFlmdnsrOAUW0CTpeslhyvqvoIPCdIru2vWK8s5bjNLmISLlSRuPDUaQAlUXW0kztMesmzGRmYsRla0s3Ov3QfWOfRbi9dLWVvXwuPnqRZuJTWkK8pCSbhyNTLI0aybsQb6RZsHlS52HmTIm27PV3HeXQd9dxfjtuYr+FSXUszAKJgViv7sy1ntbSxsDF0wmnTqy4Rc+xewzEcs29oOJkox053BTV2V2mkPOkLSAdVWUgmdWgtlqJbkO+W+nW8bjvD1tQa+rYzpfWu4TMM+p0XMM2g12vGu9JcKM1UmSjkqJbXluNDca2J5X9h9Yz3pzSCoT66ihJikJWSgLZJpNhMC8EmEG/JgRreNWDrRrdrjxKzc6asm7E2VOpGJWjlsqg5mZr3a4NgMxLZRbj/wA4jU419Yh9EpVw/kD7jBCnXWNiEMJUSxaeiy3m+hiv0KaRZ+jA+1P4TFJbBW4NxMfav5wodxEXmv5woCCZbjmg3Ua7KPjaALjQG99fyi145Opl7KsHN9cguB5mK1UOpIC3Izco0IWx+mmtLuyNlIU2IJuLgjT0MXvoJ0vVa+mTeU9PJkTjMIUCZLJdZgYn7rcTvc+EU0ylEh22IFh439IdoZkn6uq2QT+sJJKnMVNrZWAtzvmO2wvFZStwBsW3/KmUzzFaWZUlKCdSSFBMw9q+UzH4liNTaw084hzel7TsNnUtS2eYGkCQ5BLlFcsyu/FVA0J17XGIFbS03Us6TftFlybyyR2pjZOsKH7wGZwV3UrxB0VHgUt6Tr80xpl3uiFdMpsCQV2tqdRtpeFdbFK752+4XIuPRJ5tBasqa8TaGTIIp0lzjaa5uBLEgkEMpLXzDTTlpU+hnShFxYVtWWAd5jNkF8rOCBoNcovw10gR0fwiVUCa02b1YQywNVUEzCw1YjQae+PVNhUsYgKczCJYm5c5AQ2tf7wsOV9uMMdWF3Hil68wZtQv0WxiXTVsupmB2RHdrLbN2gyg68s17QUHSimkT0nypdTPmCYSGqZi9hG63MsoLfLczL6nhATHcPlSVk9We0ysXQzZc0pbJluZagDdh45Yh43PkASuqUrmXO92Zsrar1YuB2RbNc3Jz2vpFYSUrNLcNyJi+KCZTSJDJd5DOFm316prMJZHg5Yg8L25xG6PSyZ6HgDr6gxGq5inbU3vfw5QU6NWBHMsPdDtgGuYZNLKi30G3rqYudTp+vARRsKOixea/h6fCEVC8TJfpVqc1RLl/uS83q7a+5B7YokWLprUdZWz24Bsg/ksh96n2xXo71GOWlFdxz6jvNsk0AuT+H8okTB2R6fKGsMHaP4TD0wa25KIenoVQMru96RHpku9vD5iJNeO0YJdAaZZlfJV7Zb3N9tLGOdinZNj6WrK2QcxA3DaeYJ28YIYJWzZbu8uY8uYFNmRirD1HltDOLgLUT8oFhOcDS4tmbh7IJYDZlms6F2t4LlFrXOnutGJvsmhbmlh74jXcpi000eOeSpJ9phuslLLlqigKq3AA2AiNRzv87p2P9bhdMx8WT7M/wCEw50wqxIlFz45RzY7D9cAY4uIT9psuNvKxth/xgEzp86pWmpAjTMrO5fRFUC/ab7otx8V5xZ6I4lIlETKAzB+9JmK4PkEzExTsSmHD6Dqyf8APMQUPOJ70qm3VDyMw3JHLQ7CK9gtU8tCZbvLN90dlPtUx0JYWnKFpK5nVRp6GnVXS0KAJ1NVSbWvnl2HHnaK90h6RUoqknSyWSbL6qqlZSOslNoSDtnXQg81EDKfppXpcLVzrC3eYTP9oDEqv6cVmmbqJwtr1kiU3tsohVLB06c80L/UtKq5KzAWJULyJjy1JYJoGW9mUqGRtP3lIPrA+VXTV2dh+vGLxSVT1SZmWWpFltLTIuUKLdm5529BEqmwe/eUHzEbY1klZoTKDbumVShxqfoOssOZAiy4DjtQGYidLuFNrqNePwi/YHglL1Vmky2PigMEpXReiGv1eV/ZEW9opv8Ax8gdXJcTJqzF6guxExbHXuiFGmT8BoSx+wl/2RCgdfS/b4IOSXMyCb0emzTcKspQbhV+fOJH+T0pyA/WSm5jVSflF8OHPfun2RKk0B4ofZGTrGNyoz/E+jhk00xusV1sNMgB3sNeEVzCcNNyzG1lYgc/+Ua7jeHhpDqyEA2uQNhcRQZWGiWSFbOplmx8TcW9kMpzbTuVa1K5VDWGCmvDhEqsHaMNZdjDkVB00amPdH3l848Tdz5w7RL2l84u9ioRbvekM4hLJy2F9If4mCdNRB2lXNlYgMdBYX3uYonZlipTUIOoIgpKo1ChrkGwN77GDmOUMmUW6sh+7a1yb9oN2tv3dt4cwWjzzEQre+hBF76ai0Rz1TBYewnHaqVly2nJf7410JHeU32F7nxi+zenbF5aTKV1ZmVB2tMzZbaMo/eB8iIgyPo660gSJkyRfcauniSpIPv4RPxvBJtJMlTambLmU8ucG0VhMDG4SygWPaI47E+Eav6M1tr80/wKWdFbqegFS6s6zadySSe041N2vbKd94C/5EVPAyTvs54aH7saEMbo+qf7WYlnLG8uaAMwYC5y7Hu77C0BplfTjT6yy6tuswG5F9dBwufW/IxZV63FeAHTh6YIwPoFUs/ekC4IF3bz4JBEfR1NLnNPlLpwVm+NoM4JjFMh+0qG4kMVmX7uWwOXxJ84U7pHRIxBeczDLp1bA7gnvBbXG+utze94rKviHpFeBFTprfzKpjPQ2VJmEPOZyOChVPDh2jxgNMVJDgylIA+9xJ894OdJ+lUtphKU7HN2gZjAcSbga8b8RvFRSsefN7ewB0UWAOkLqRquLcy0HBO0SHJGZ24lmLaEXvr90kX34G8GsEowTMBzNdit1Ddld7nKeYGhvuIrbyyJh4WY6X1NtQBz/wCkXjong2and+s6lpk91V2zCWVlqCc7bb6CwJuwhDVlcatwhTTf/wBWx0Jp6qQf/hnPb4x2pmS6upaon60NCmdxwnTNkli+hLuLeS/xQJqQ74fR9UGM1Kupp1A72aestwB4m59sRen1StPLlYdJYFJJzVDrtNqSAG81QdgevKEqinV6zusXc+zlKxjuLTKuomT5pu8xsx5AbKo8AAAPKJGF/sz5wKlyyxCqCzEgAAXJJ0AAG5i20/RGtlymL07KBqQWQNqFIATNmLWZbqBcXFxGiWwtAZPvecEpFMZiL52PkIepejdUzZeocHUnMMo7JIbtHTSx9kGjgkynlqZuUZjoAwYnTNfTht7YW3oFLUk9HaBmTsG2Vjfx0H5Ra6Sncbi8Duj0gqrG2jG49msHpTGMs3djUS6VSNgREwu1t298R6cHheJJVuZiupCMU8DChw38YUTUJalo9NQAfO/vsI79U8II2jzNU2OWwbhmBI9QCPjGiwq4Hr6QFCDL6wHQroLjzJEU2t6EyHPZmPTsb9mZZ19CvzMaLSSplj1rS2PDIjJ7cztf3R6n4cj7iK2fANzD8T+iGrLXkTKeYv42U+wrb3wInfRZii/93D/hmyrf3mEb8cHt3Wt56/8AOIEjB54csSnmsyYPLsEW98Xzy5Asj5/mfRfitzaib/WSf+JD9D9FWKk60uW3Fpsn5PePoQ0M3n/fMef6Nmncj2kwetlyJlXMxen+iqqzDrptLKJ4NN7XoFBiwp9G0lF+2q9ANVkpr/aY290XyqwObmDIJbHjd2S39x7+6J9NgaWBmatx1JAPgSB8BFG5vZB0Mofo5LzZaSne4P7aexeYfFF7kvzAv5QckdE+rAYL2hY+saXLpEXZQIU6V2TZQx4C9r+vCBklxZMyK/gteji2ZlZd0YG/odm9ID/SjgVRV06ClQuRMDsAVBsqkAdoji1/5YtErDc9zMliU3DK+Y+0AWh9aJ17rA+dwfaPyhlGc6clK17FZJSVj57qsCxNVIelqTcBdJWfRbldUB1BJN94GNR1wIP1WeCL2/zZxYtvoE56+cfTBE0cD6MD8RDJnT72yTLc/s7fG8b30i+MEJ9nXM+eMJocSViZdNVa6aSHXew3KaCwgnK6D4nPcu1My5rXLGWmwA7pI5Ruhaefut7VHwhtqSe25A82J92kV/UpL3YIns64syh/o+mlc06fTypaixuOtOnJRofQwxRdFpZYiSHcAftHAXN+GWNEX3njGpVeEFbEy5k+/BDLUD0d1+cFaTD0CjsZNO6bXHnlJHsMZKuJrVdJaIdGEI7GGz+jahyHvJPCZ1azVHC5XvKf4lPpxgjQ9Eq2XLyoZdTKvmUSplj3WW9mysD2tgDsI2CpweXMHaUQPm4F1YLSrm33RbXyuQPeIT2kXujIsPWdh1FUNNp5qz1qQ9NmltZHmyjKaZtYhFDG/PLzjLcR1tc3PG51JO5PEmPpXB8Pq1qHmnrllm/2ZYAa7WQOVv43g3O176X/ABSw3yMXVW3AFj5FkMFdSbkBgTlNjYHWx4GNOxn6S/rEl5cuQUZ3uGMxSFUTA6Gyi+eyIt76WuI2XJLH9VL/ANQP/pDU2pykZU/syP8AesAIkqyfAijYwamqa2foomzBrood9DqQAxNrkD3RYaDozVnJ1ymWALkzRkGu9ltc+QF41qa099BmA8T8lv8AGG5XR9mOZ9+ZhTqN7Ivd8WDMAoZaIEU5yNyVYD0JEGko1/dHsiTNRZCi6TGH+jls5HmFBiXTAOoYBgDwZWQ+qsARES5lWyNKpRbuj2RwMmbLY35FGHvItBZJItHamyqd7DWwBJ9ANT6Q3LoVuCjTL+6PZChg47I/0w//AJ5//DhRTQOpYrQrQoUaBYsojto5CgkO2hWhQohBRyFCgBOQo5CirIdjyTHYUBhOiOwoUFAFChQoJBQoUKIQUcMKFAZBQoUKIiChQoUAgso5Qso5COQoBBQoUKAE8mOQoUQh6WOPHYUHgQbvHIUKKk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6" name="Picture 12" descr="http://i.lidovky.cz/10/082/lngal/GLU353051_ca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24101"/>
            <a:ext cx="3845815" cy="2758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cesty.cz/wp-content/uploads/ka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53" y="1208869"/>
            <a:ext cx="415608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wgHBgkIBwgKCgkLDRYPDQwMDRsUFRAWIB0iIiAdHx8kKDQsJCYxJx8fLT0tMTU3Ojo6Iys/RD84QzQ5OjcBCgoKDQwNGg8PGjclHyU3Nzc3Nzc3Nzc3Nzc3Nzc3Nzc3Nzc3Nzc3Nzc3Nzc3Nzc3Nzc3Nzc3Nzc3Nzc3Nzc3N//AABEIAPIAUAMBEQACEQEDEQH/xAAcAAAABwEBAAAAAAAAAAAAAAAAAwQFBgcIAgH/xABDEAABAwMCAwUFBAcGBgMAAAABAgMEAAUREiEGMUEHE1FhcRQigZGhMrHB0SMzQlJiorIIJFN0kvAVc4KDwuE2Q1T/xAAaAQADAQEBAQAAAAAAAAAAAAAAAQIDBAUG/8QANREAAgECAwUGBAYCAwAAAAAAAAECAxEEITEFEkFRYRMiMnGBkRSx0eEVM0KhwfA0UgZikv/aAAwDAQACEQMRAD8AvGgAUACgBPcJjFvhPzJbgbYZQVuKPQCk3ZXZUISnJRjqyvJfaogOEW+0qW3nZT72gkeOADXLLFWeSPfo7AnJXnO3kr/Q7idqKCpPt1qWhOdyw6FkfAgZoWLXFDqf8emvBNPzy+pPLVcol1gtTYLveMOg6VYxyOCCOhB2rqjJSV0eDVpTozcJqzQspmYKABQAKABQAKAI32jEJ4LuZP2QhOdumoVnV8DOvA/5MPMpBopWfd2FeY9T7mM0oh0htLK1IKgrSSCpJyD6U2rDjVU1ctvsoUFcJIKc6RJdx/q/Ou/D+A+N2v8A5b8l8iZVueYCgAUACgAUACgCO8fRps7hSfEt0dD7zyNBC3NGlPVQ8SPCpkrxaNKU+zqKXIoW0KLuk9+2PAk7H0rm3I8j2I43ESyu/QW35zu3nVtutuBRJToOdIzyI6U3CDYljq9Nav1Lg7LW5bHCMZmZD9n0qKmlawe+Qr3gvHTOrlW9OO6rHl4mq61V1HqyX1ZgCgAUACgAUACgBo4tmCBwxdJIVpUiKsIP8RBCfqRSk7Icc2UhbhBRcYbEFMfSVtj9JnmSNsZrKKvobSk87im7+zLdkl5EN0hZyG1lJO52AKcUm7MpXa1ZcPA7yXuDrKpP7MJpB9UpCT9RWsdDnkrMfKoQKABQAKABQAKAID2uTSLOxbGlgLkuBxef3EEH6q0/I1EtLFw1uVnGSGX0qVpBCgcpFJZBK7JVLiJlsaFlJQpIyrTvnHn50pK44ysS7szWGLS/aysqMN4lOeehe4+uqrjoTN3dyZVRIKABQAKABQAW+83HZW88sIbbSVLUo7JA5mgCkuJLm5fb2/LIUGfsNJP7KBy/E+prJu7NNMhAI/lQIk1rQty3d5zQghBV545UxCuzTzab4xKXkR1junvJJ5H4Hf0zRezHwLOBBGRyrQg9oAFAAoA8NAFZ8e8SmbJVaITn93aVh9Q/+xXh6D6n03ylK+RpFW1Iu01+jyBzPOkAcW/dzQIX2y4KiR3oZTqbeWlWeqSM/fn6UwFTqUuI2GQoZGetUIk3BN7KwLTLXl1sf3dR5qSB9n1H3elCfAGuJMKskFAAoAi3H/EBslp7uOrEyVlDWDugdVfDp5kVMnYqKuVhGjaEgkbkVkW2LW8BrSBkimI8SDjfOPSgR4WyrJT0pgKrdJKQW3f2QMen+zQmIPkIIKXo6i28hWptwc0qFMZZPD12ReLY3JACXPsOo/cWOY/H0NWnclqw50xHhoAz5xXxpBuvFEp9x5SozSu5YwNtKTzB8zk/Gsndu5pklY5TxVayEaVKwOf2fzpZiuGs8T2oEnLmT4BP50ZgKG+I7U6sJ7xSQc5KwMDb1poBQ3frelPdFCxpJOoN5Jzjw8MfWhgI03WMNQK1jJI3QRkUgHRF/tq2kJL2g6Rq1g7qxueVMQ7cDcRQo/EotzUtC0ThgJB5OAEj5gEfKnHJjeaLSFaEEd7RLsbLwZdJjatLvclto+Cle6D8M5+FTJ2Q1qZOJyo45UJWB5nuaYHSc0CD45WlwKQcKB2ppXC9g2VGXH05OUkZyM7HqN+optCRzEnTbW+Hor7kd3AUFJ54IyPmD9akYnORgkg6k52Oep5+B8vSgBRarg7bp8WawrDkV1Lqd8fZOaT0GjYUZ5EmO0+0codQFpPkRmqQitf7Qb62uCozSTgPT0JV5gIWr7wKllRM7JNMAwGgEGITQIe+H7cu4y22W0lS1q0gVrBXIkOfGVpftMz2WSwELQjBT0z47ev0qqiWqFHqRFQ0K90Y3zyrAs4KiVf+qAPGQSpW21DA1n2eyFSuBrE84crMFoKPiQkD8KaGyK9vkdL/AAdE1EjTcEHI80OD8aipLdVzfDU1UqbrKOasCXRlMlSfVGfxrn+IfI9pbEUl3Z/t9w4cMOn7MxHxbP50/iVyH+AVOFRe33DUcLSukpo/A1XxEeRL/wCP1uEl+492Hhu4sSkLjy0IUFZCkOKSfpW1OtFs56uw68FfeQq4ost6mPKXJnd6T1cfWr76qpWijOjsWvNXTX99CML4XndXmP8AUfyrDt4nR+A4nmgg8MzEn9eyPQn8qXxEA/AcR/sgN2B5vV3r6CnG+kHNL4hcEJ7EqRfekjS/Z02GuBbEgdITf3V0Rd1c8apHcm48iP8AbkM8Gs/55r7lVnW8J04H85FVWK2y7m6WoTWspTqWokJShPipR2Fcag5aH1jxNOhBSqP6sXSIjkN1LbimlhSQpDjLgWhadxkEeYI+FTKO67HZRrRqxurro1ZoMaoR0Dxa1aXQa3p6nPiFeIdd1alE9MVdUzwysrDexa501CnIkR55CeakIJHpmsNyUtEXVxdCi7VJpMJnWO6RIxkyoD7THMrUnYevh8aTpTSvYinjsNVnuQmm/wC+40Pw5BhGUGVdwolIXkYJAJPXOAAd+W2Oe1JReplXrQ3ty+ZfPAwCeDLGB/8AgZ/oFehDwo+KxH5svNkZ7ctuC0E8hNaJ+Sqir4TXA/nohcKC+7DgcNQFBDshv2qe6TgAHlq8h+VZOLypx82ezSrQjKeMqZqPdiv7x+4qlWt68XDvmpB9kQxlyTJbDSY6EKUjkOX2CQOe9S4Ocr3yOzD4qGFo7so96+STvduz/mx6OGpPt7kdpxBZaaDzsl5BaS0g/vg7g7Zx/sLsXvWR0R2pT7JTku83ZJZtvoOSOHJEV6Ij2uKr2oFbZKlI9zGdR1AYHLzrVU91rMx/FIThJuD7vrnyQvjWaM1Hcu17VrhNnDTaM/3g52/6T9fSqcVrI5qmNqTksPhspPV8vuhJKu0lZalP4aZaAe0t7IYbye7aR/EvG554PQZqHJ6jjhKavTjm3lnq3+qT6R4LnzGjhe4XUXPuIkkIaeClyA4CptCcEqXjO2OnnjnyrKlKW/ZPU6tp4fDdjvzjmrWtq3wQ38T3ZlyH7JBjdy2ptPvFWVBsEltGOm2FHxKqdWd1upHLQws4ydSpK7z9+L655ehc3CKO74WtCP3YTQ/kFdcMoo+ZrO9SXmyL9taEucGoSr7Jmsg/M0p6GuEdqvuQ2K7HWjiTv5bcZx1bTRKt1FobKCR1JAxisZNNTu7Hr0o1EsPuxuld+vXoPdyMy6cJ272ZQEeQ4VSHXHPdaSk4SlR64wOW5KfOnPelTVtGPC9lhsdUc13orJc76tf3JEhNkcCotu/SrtzKfaZjqjqcmOA7J8SNuXhgVpuNWXA4442L3quSm+7FcIri/p6saYkRXEfFGqSvX3eVyEpOUNJB91sHqf3jyznHKpS3pHoyrfBYK0Fa+nN85eXL0uK+IHWbjHkzZS3EWqKruIzbAGt5YODpzsNxjPgKc7NXehlgozoSjSppOpLN30S6/MYVWJxxqY/JckvW6E4tEZlCh3jygcFKRyGP2iB0NZdndtvQ7vj4x3IwSU5pOT4Lq+L6X6CmPa2bdCejN+9JuslTLDSz7ymEKPP+HbKj1T5mqUFBZas46uKniJxqPSmrtr/Z/wA8FyfQi3GrcFiEwqI2VOOhbqpCiSp5GcBR3wNRClbAbYrOqoq1jbCyqylJTeSsrcnx9tM+pd1gTosVuT4RWx/KK646HzE85MjHa7GTL4TDCjp1ymwD4HfH1pTV1YuhPs5qXIqh56BIkqdnMTmZuwkIaKNBUOZGdxnnXHUcW7vU+qwcK0aaVNxceF73/Yd7O9w2tbbFwiT0tlX60SQrSfEgAfSiDpaNG1eGPSc6Uot8ra+9x9ujVuSt8WjiV3vlJ7taJDx0OJH7Icxj57eYrSSj+mRy4Wdfdi8Rh+6s7pK66tC/s6fajruUR9aWJTqUhvWcctQI+BINVQ4pme3ISmqdWKvFfzYQTVOwFxmblMZcXHITGjNOakNqz+sXjbbmAdyfAZpSdvEzppqNdSlRg0pXbb1f/VfLp1FXGkpiFOiGPNbV7KwERWml5U2o5CnFn0xjqTzp1ZKNmmcmy6U6tOe9HxPvN8UtIr116B9yuNkRNmOLuyVKRBRGYU0dZSk51aT1VyJ8BjPWqcoJ3vwOWlh8Y6cYqllvNu+V2tL9PmQLjm5QJq3EwVKDTX6NnOwKQkDYfAAemetYVZRloejhMPWpQvV1evO9+JfVoGm1Q0+DCB/KK7FofKPUiva5I9k4TTIwSG5jJIHUZwambsrmlGHaT3eZGTYYHE0BmZFeSiRpwh9HvBQ8FDr94+lKpSjVV1qduEx9bAzdOSuuX0I/N4Yu9uB76ItxA27xhJWkjx2GR8QK5JUZx4H02H2phq1kpW88vnr7jehWlRQv3VdUq2NZHqLNXQuYXgYzVpkyieue+sJb95RHJO5psSairvI49hfIytKI6DyXIUlpPw1Yz8M0tyTM5Yml+l7z6Z/IUMxLLHSHbncHZOD+pgNEpJ8O8VgfKqUYLxO/kcVWti592jBR6yav/wCU2w25cS2Nu0TINvtrkVK2VJC8JJO22o5zWyq07WSPIrbPxbqKpVqX9y64KdEKOnwbSPpXQtD596kK7a//AII9/mWf6qir4Towf5yKdslym25WuDKdYUeYSdj6g7GuJTlF5M+u+HpV42qRuS6Jx5fWkgKciu46uMb/AMpFaLFVDF7DwcuDXr9hQ5xvdJAw7Htix/HF1feqm8Q3wLhsTDQ0lL3+wmN8luHIbgt/8uE0P/HNR2rOuOz6S1cn5yf1E8m4y3tlyXdP7qVaU/IYFJzkbQwlCGkV8/mE2tlci7R0tuhpZcClPKONCRuVZ8gCamN3JCxc4woSurq2nO+hKJs6z3pp9bkkKaZe9obi6S1kkEYwRlRJKskcyoDOBv1OUKmrPnIUsVhJK0bNqzd7/ZcLerI7xt/w9uxOIgRCw2pQ7vLRTsSok+9737AHIVE93dyQYftZVG6kr2WefK1tMuJezSdLaU+AArrPniCduOR2eTFJOCl9k58P0gpSV0VCTjK6M9wr33RCZDWf4kH8K5pYdPNHu4bbO4rVY+qHmLe7esDVI0H+NJFYujNcD2Ke1sJL9VvNMdGJsRY92Uwf+4KnckuB2wxeHn4Zr3FzTiCRhaT6KFCTNe0g9Gvc6WpI5qT86GmPtILihFIlRkAh19kY6KWKNyXBGcsTQhrNe6Co3Fse0tvCHLCX3ikFbY1nSM7YwQNznPlWsIVEskeTjMXgKsl2kt5K+Sv/AAMN24ikXNtz3nXlrVjU8ok/AdK0VJ3vN3PJr7Tp+ChCyNaCuk8UhvbCz33Z1eB1QhC/ktNJjjqZYVtSGcE+JpgDNAMOiuJaXkoz5g4qouxLR44ppSs6MfCkwWRzyTgZxSGAHqM+VA0PnCkNU7iS0QwMl6a0CPLUCfoDSEjXoqhDFx7EVO4KvcZCdS1wnNA8VBJI+oFJ6DWpkR3ZRpLQphRpksAoA9B3piOzjoKAPCdxSAOSCnkT8KRSJt2QQzM7QrTkZSypx1XlpbVj66aXEFoafFWScPNpeaW2sZSsFKh5GgDGFxYVHlOMqGFNqKVeo2qEU2JDVCOaBHtMDoGgDpI1fMUgD0jepKLW7AYfecUypRH6mGoZ81KT+RpLxA9C/a0JBQBkDi9KRfrhpGB7S5/WalIYyEUwCzzoEAYpgdAUAHM8j60gDk86ljReX9n6KExbrJ2yotI/qP400gZb1UILkOoYYcedOENpK1HwAGaAMa3eUZc559R3WsqPqTmpGIieVMRwTk0AejljJ9KYHo2NAg1CqQwxKt6TGi6v7PU8F66wlK3UhDoHoSD/AFChAy6aoRG+0iQuNwLenG1FKvZikEc/ewn8aTAySs6jk0IZzmgRzTAOjNF0keWaaEwtY0mkwOc7UhnaVcjQMsXsVnqicdw0JP6OQhbKx6pJH1ApcRGlhVARXtRGeAruB/hp/rTQBlN9opWoDlmkATppgADFACqCUh9OTtyqoksJfxrOKTBBPSkUdtNqVsBQMn/ZSwRxjaVY94v5+GDUiNOCqAjnaK133BN3SP8AA1fIg/hQBlqQ3lR2oEJXGdtkigEELbUkbZNIZy2ooII51Qjw5UaADmmNR3FSAvYYAxgUwLC7Iopc4zgqx7rSXHD/AKFD7yKGBoQUDEF/i+22O4Rf8aM4gfFJoAyi+jDhBpiYXoyOVBNwhbPgKlopO4bDgtynwgjSTtkAfiKABJhJjvqRjJBxuBQxgQ1jpvTQhawztnpTAtHsQha7zOl491iOEA+alfkk0hlzUAeGgDM3H1kVZOJpsXRpaK9bPgW1bjHpy+FMQxtMayE5wTyoFc8lxHI6gHEkZ5HxpiCozhYeS4ke8k/Oiw7nclwvvKdVjUo52osB3Dj98vchIHMnpSBjstoBCUoaKE+Ktio+QoAvDsxsDti4eHtSCiVLV3ziFc0DGEpPn1+NIaJhQMFAEb4y4PgcVRkJlFbMhrPdSGxkp8iOo8qBNEVtXZFGZWP+J3AyGgchLTWgn1OTincVh6vnZzZJ9kMGFHEV9HvMv5KiFfxEnJBouOxQt6tEuy3J6BcGi2+0cEdCOhB6g0yRK20VKAAJJ5AUDL57NeB2rRbfbLrHQufKQMtrTnuUcwn18flUjsS2NYLRFk+0x7bFbfHJxLQyPQ9KBjjigD2gAUACgAUAeK5UAVB27NoEy0rCE61NPAqxuQCnH3n500SyLdmLTbvGlsDjaVgLUQFDO4SSD86CUaITyFI0PaABQAKA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PIAUAMBEQACEQEDEQH/xAAcAAAABwEBAAAAAAAAAAAAAAAAAwQFBgcIAgH/xABDEAABAwMCAwUFBAcGBgMAAAABAgMEAAUREiEGMUEHE1FhcRQigZGhMrHB0SMzQlJiorIIJFN0kvAVc4KDwuE2Q1T/xAAaAQADAQEBAQAAAAAAAAAAAAAAAQIDBAUG/8QANREAAgECAwUGBAYCAwAAAAAAAAECAxEEITEFEkFRYRMiMnGBkRSx0eEVM0KhwfA0UgZikv/aAAwDAQACEQMRAD8AvGgAUACgBPcJjFvhPzJbgbYZQVuKPQCk3ZXZUISnJRjqyvJfaogOEW+0qW3nZT72gkeOADXLLFWeSPfo7AnJXnO3kr/Q7idqKCpPt1qWhOdyw6FkfAgZoWLXFDqf8emvBNPzy+pPLVcol1gtTYLveMOg6VYxyOCCOhB2rqjJSV0eDVpTozcJqzQspmYKABQAKABQAKAI32jEJ4LuZP2QhOdumoVnV8DOvA/5MPMpBopWfd2FeY9T7mM0oh0htLK1IKgrSSCpJyD6U2rDjVU1ctvsoUFcJIKc6RJdx/q/Ou/D+A+N2v8A5b8l8iZVueYCgAUACgAUACgCO8fRps7hSfEt0dD7zyNBC3NGlPVQ8SPCpkrxaNKU+zqKXIoW0KLuk9+2PAk7H0rm3I8j2I43ESyu/QW35zu3nVtutuBRJToOdIzyI6U3CDYljq9Nav1Lg7LW5bHCMZmZD9n0qKmlawe+Qr3gvHTOrlW9OO6rHl4mq61V1HqyX1ZgCgAUACgAUACgBo4tmCBwxdJIVpUiKsIP8RBCfqRSk7Icc2UhbhBRcYbEFMfSVtj9JnmSNsZrKKvobSk87im7+zLdkl5EN0hZyG1lJO52AKcUm7MpXa1ZcPA7yXuDrKpP7MJpB9UpCT9RWsdDnkrMfKoQKABQAKABQAKAID2uTSLOxbGlgLkuBxef3EEH6q0/I1EtLFw1uVnGSGX0qVpBCgcpFJZBK7JVLiJlsaFlJQpIyrTvnHn50pK44ysS7szWGLS/aysqMN4lOeehe4+uqrjoTN3dyZVRIKABQAKABQAW+83HZW88sIbbSVLUo7JA5mgCkuJLm5fb2/LIUGfsNJP7KBy/E+prJu7NNMhAI/lQIk1rQty3d5zQghBV545UxCuzTzab4xKXkR1junvJJ5H4Hf0zRezHwLOBBGRyrQg9oAFAAoA8NAFZ8e8SmbJVaITn93aVh9Q/+xXh6D6n03ylK+RpFW1Iu01+jyBzPOkAcW/dzQIX2y4KiR3oZTqbeWlWeqSM/fn6UwFTqUuI2GQoZGetUIk3BN7KwLTLXl1sf3dR5qSB9n1H3elCfAGuJMKskFAAoAi3H/EBslp7uOrEyVlDWDugdVfDp5kVMnYqKuVhGjaEgkbkVkW2LW8BrSBkimI8SDjfOPSgR4WyrJT0pgKrdJKQW3f2QMen+zQmIPkIIKXo6i28hWptwc0qFMZZPD12ReLY3JACXPsOo/cWOY/H0NWnclqw50xHhoAz5xXxpBuvFEp9x5SozSu5YwNtKTzB8zk/Gsndu5pklY5TxVayEaVKwOf2fzpZiuGs8T2oEnLmT4BP50ZgKG+I7U6sJ7xSQc5KwMDb1poBQ3frelPdFCxpJOoN5Jzjw8MfWhgI03WMNQK1jJI3QRkUgHRF/tq2kJL2g6Rq1g7qxueVMQ7cDcRQo/EotzUtC0ThgJB5OAEj5gEfKnHJjeaLSFaEEd7RLsbLwZdJjatLvclto+Cle6D8M5+FTJ2Q1qZOJyo45UJWB5nuaYHSc0CD45WlwKQcKB2ppXC9g2VGXH05OUkZyM7HqN+optCRzEnTbW+Hor7kd3AUFJ54IyPmD9akYnORgkg6k52Oep5+B8vSgBRarg7bp8WawrDkV1Lqd8fZOaT0GjYUZ5EmO0+0codQFpPkRmqQitf7Qb62uCozSTgPT0JV5gIWr7wKllRM7JNMAwGgEGITQIe+H7cu4y22W0lS1q0gVrBXIkOfGVpftMz2WSwELQjBT0z47ev0qqiWqFHqRFQ0K90Y3zyrAs4KiVf+qAPGQSpW21DA1n2eyFSuBrE84crMFoKPiQkD8KaGyK9vkdL/AAdE1EjTcEHI80OD8aipLdVzfDU1UqbrKOasCXRlMlSfVGfxrn+IfI9pbEUl3Z/t9w4cMOn7MxHxbP50/iVyH+AVOFRe33DUcLSukpo/A1XxEeRL/wCP1uEl+492Hhu4sSkLjy0IUFZCkOKSfpW1OtFs56uw68FfeQq4ost6mPKXJnd6T1cfWr76qpWijOjsWvNXTX99CML4XndXmP8AUfyrDt4nR+A4nmgg8MzEn9eyPQn8qXxEA/AcR/sgN2B5vV3r6CnG+kHNL4hcEJ7EqRfekjS/Z02GuBbEgdITf3V0Rd1c8apHcm48iP8AbkM8Gs/55r7lVnW8J04H85FVWK2y7m6WoTWspTqWokJShPipR2Fcag5aH1jxNOhBSqP6sXSIjkN1LbimlhSQpDjLgWhadxkEeYI+FTKO67HZRrRqxurro1ZoMaoR0Dxa1aXQa3p6nPiFeIdd1alE9MVdUzwysrDexa501CnIkR55CeakIJHpmsNyUtEXVxdCi7VJpMJnWO6RIxkyoD7THMrUnYevh8aTpTSvYinjsNVnuQmm/wC+40Pw5BhGUGVdwolIXkYJAJPXOAAd+W2Oe1JReplXrQ3ty+ZfPAwCeDLGB/8AgZ/oFehDwo+KxH5svNkZ7ctuC0E8hNaJ+Sqir4TXA/nohcKC+7DgcNQFBDshv2qe6TgAHlq8h+VZOLypx82ezSrQjKeMqZqPdiv7x+4qlWt68XDvmpB9kQxlyTJbDSY6EKUjkOX2CQOe9S4Ocr3yOzD4qGFo7so96+STvduz/mx6OGpPt7kdpxBZaaDzsl5BaS0g/vg7g7Zx/sLsXvWR0R2pT7JTku83ZJZtvoOSOHJEV6Ij2uKr2oFbZKlI9zGdR1AYHLzrVU91rMx/FIThJuD7vrnyQvjWaM1Hcu17VrhNnDTaM/3g52/6T9fSqcVrI5qmNqTksPhspPV8vuhJKu0lZalP4aZaAe0t7IYbye7aR/EvG554PQZqHJ6jjhKavTjm3lnq3+qT6R4LnzGjhe4XUXPuIkkIaeClyA4CptCcEqXjO2OnnjnyrKlKW/ZPU6tp4fDdjvzjmrWtq3wQ38T3ZlyH7JBjdy2ptPvFWVBsEltGOm2FHxKqdWd1upHLQws4ydSpK7z9+L655ehc3CKO74WtCP3YTQ/kFdcMoo+ZrO9SXmyL9taEucGoSr7Jmsg/M0p6GuEdqvuQ2K7HWjiTv5bcZx1bTRKt1FobKCR1JAxisZNNTu7Hr0o1EsPuxuld+vXoPdyMy6cJ272ZQEeQ4VSHXHPdaSk4SlR64wOW5KfOnPelTVtGPC9lhsdUc13orJc76tf3JEhNkcCotu/SrtzKfaZjqjqcmOA7J8SNuXhgVpuNWXA4442L3quSm+7FcIri/p6saYkRXEfFGqSvX3eVyEpOUNJB91sHqf3jyznHKpS3pHoyrfBYK0Fa+nN85eXL0uK+IHWbjHkzZS3EWqKruIzbAGt5YODpzsNxjPgKc7NXehlgozoSjSppOpLN30S6/MYVWJxxqY/JckvW6E4tEZlCh3jygcFKRyGP2iB0NZdndtvQ7vj4x3IwSU5pOT4Lq+L6X6CmPa2bdCejN+9JuslTLDSz7ymEKPP+HbKj1T5mqUFBZas46uKniJxqPSmrtr/Z/wA8FyfQi3GrcFiEwqI2VOOhbqpCiSp5GcBR3wNRClbAbYrOqoq1jbCyqylJTeSsrcnx9tM+pd1gTosVuT4RWx/KK646HzE85MjHa7GTL4TDCjp1ymwD4HfH1pTV1YuhPs5qXIqh56BIkqdnMTmZuwkIaKNBUOZGdxnnXHUcW7vU+qwcK0aaVNxceF73/Yd7O9w2tbbFwiT0tlX60SQrSfEgAfSiDpaNG1eGPSc6Uot8ra+9x9ujVuSt8WjiV3vlJ7taJDx0OJH7Icxj57eYrSSj+mRy4Wdfdi8Rh+6s7pK66tC/s6fajruUR9aWJTqUhvWcctQI+BINVQ4pme3ISmqdWKvFfzYQTVOwFxmblMZcXHITGjNOakNqz+sXjbbmAdyfAZpSdvEzppqNdSlRg0pXbb1f/VfLp1FXGkpiFOiGPNbV7KwERWml5U2o5CnFn0xjqTzp1ZKNmmcmy6U6tOe9HxPvN8UtIr116B9yuNkRNmOLuyVKRBRGYU0dZSk51aT1VyJ8BjPWqcoJ3vwOWlh8Y6cYqllvNu+V2tL9PmQLjm5QJq3EwVKDTX6NnOwKQkDYfAAemetYVZRloejhMPWpQvV1evO9+JfVoGm1Q0+DCB/KK7FofKPUiva5I9k4TTIwSG5jJIHUZwambsrmlGHaT3eZGTYYHE0BmZFeSiRpwh9HvBQ8FDr94+lKpSjVV1qduEx9bAzdOSuuX0I/N4Yu9uB76ItxA27xhJWkjx2GR8QK5JUZx4H02H2phq1kpW88vnr7jehWlRQv3VdUq2NZHqLNXQuYXgYzVpkyieue+sJb95RHJO5psSairvI49hfIytKI6DyXIUlpPw1Yz8M0tyTM5Yml+l7z6Z/IUMxLLHSHbncHZOD+pgNEpJ8O8VgfKqUYLxO/kcVWti592jBR6yav/wCU2w25cS2Nu0TINvtrkVK2VJC8JJO22o5zWyq07WSPIrbPxbqKpVqX9y64KdEKOnwbSPpXQtD596kK7a//AII9/mWf6qir4Towf5yKdslym25WuDKdYUeYSdj6g7GuJTlF5M+u+HpV42qRuS6Jx5fWkgKciu46uMb/AMpFaLFVDF7DwcuDXr9hQ5xvdJAw7Htix/HF1feqm8Q3wLhsTDQ0lL3+wmN8luHIbgt/8uE0P/HNR2rOuOz6S1cn5yf1E8m4y3tlyXdP7qVaU/IYFJzkbQwlCGkV8/mE2tlci7R0tuhpZcClPKONCRuVZ8gCamN3JCxc4woSurq2nO+hKJs6z3pp9bkkKaZe9obi6S1kkEYwRlRJKskcyoDOBv1OUKmrPnIUsVhJK0bNqzd7/ZcLerI7xt/w9uxOIgRCw2pQ7vLRTsSok+9737AHIVE93dyQYftZVG6kr2WefK1tMuJezSdLaU+AArrPniCduOR2eTFJOCl9k58P0gpSV0VCTjK6M9wr33RCZDWf4kH8K5pYdPNHu4bbO4rVY+qHmLe7esDVI0H+NJFYujNcD2Ke1sJL9VvNMdGJsRY92Uwf+4KnckuB2wxeHn4Zr3FzTiCRhaT6KFCTNe0g9Gvc6WpI5qT86GmPtILihFIlRkAh19kY6KWKNyXBGcsTQhrNe6Co3Fse0tvCHLCX3ikFbY1nSM7YwQNznPlWsIVEskeTjMXgKsl2kt5K+Sv/AAMN24ikXNtz3nXlrVjU8ok/AdK0VJ3vN3PJr7Tp+ChCyNaCuk8UhvbCz33Z1eB1QhC/ktNJjjqZYVtSGcE+JpgDNAMOiuJaXkoz5g4qouxLR44ppSs6MfCkwWRzyTgZxSGAHqM+VA0PnCkNU7iS0QwMl6a0CPLUCfoDSEjXoqhDFx7EVO4KvcZCdS1wnNA8VBJI+oFJ6DWpkR3ZRpLQphRpksAoA9B3piOzjoKAPCdxSAOSCnkT8KRSJt2QQzM7QrTkZSypx1XlpbVj66aXEFoafFWScPNpeaW2sZSsFKh5GgDGFxYVHlOMqGFNqKVeo2qEU2JDVCOaBHtMDoGgDpI1fMUgD0jepKLW7AYfecUypRH6mGoZ81KT+RpLxA9C/a0JBQBkDi9KRfrhpGB7S5/WalIYyEUwCzzoEAYpgdAUAHM8j60gDk86ljReX9n6KExbrJ2yotI/qP400gZb1UILkOoYYcedOENpK1HwAGaAMa3eUZc559R3WsqPqTmpGIieVMRwTk0AejljJ9KYHo2NAg1CqQwxKt6TGi6v7PU8F66wlK3UhDoHoSD/AFChAy6aoRG+0iQuNwLenG1FKvZikEc/ewn8aTAySs6jk0IZzmgRzTAOjNF0keWaaEwtY0mkwOc7UhnaVcjQMsXsVnqicdw0JP6OQhbKx6pJH1ApcRGlhVARXtRGeAruB/hp/rTQBlN9opWoDlmkATppgADFACqCUh9OTtyqoksJfxrOKTBBPSkUdtNqVsBQMn/ZSwRxjaVY94v5+GDUiNOCqAjnaK133BN3SP8AA1fIg/hQBlqQ3lR2oEJXGdtkigEELbUkbZNIZy2ooII51Qjw5UaADmmNR3FSAvYYAxgUwLC7Iopc4zgqx7rSXHD/AKFD7yKGBoQUDEF/i+22O4Rf8aM4gfFJoAyi+jDhBpiYXoyOVBNwhbPgKlopO4bDgtynwgjSTtkAfiKABJhJjvqRjJBxuBQxgQ1jpvTQhawztnpTAtHsQha7zOl491iOEA+alfkk0hlzUAeGgDM3H1kVZOJpsXRpaK9bPgW1bjHpy+FMQxtMayE5wTyoFc8lxHI6gHEkZ5HxpiCozhYeS4ke8k/Oiw7nclwvvKdVjUo52osB3Dj98vchIHMnpSBjstoBCUoaKE+Ktio+QoAvDsxsDti4eHtSCiVLV3ziFc0DGEpPn1+NIaJhQMFAEb4y4PgcVRkJlFbMhrPdSGxkp8iOo8qBNEVtXZFGZWP+J3AyGgchLTWgn1OTincVh6vnZzZJ9kMGFHEV9HvMv5KiFfxEnJBouOxQt6tEuy3J6BcGi2+0cEdCOhB6g0yRK20VKAAJJ5AUDL57NeB2rRbfbLrHQufKQMtrTnuUcwn18flUjsS2NYLRFk+0x7bFbfHJxLQyPQ9KBjjigD2gAUACgAUAeK5UAVB27NoEy0rCE61NPAqxuQCnH3n500SyLdmLTbvGlsDjaVgLUQFDO4SSD86CUaITyFI0PaABQAKA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" name="Picture 6" descr="https://encrypted-tbn0.gstatic.com/images?q=tbn:ANd9GcS-fIrNYvYfcdHdK0wKHWktv2mMLcb7WNKg8U7HCfkcjTKz1wbL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78491"/>
            <a:ext cx="2123728" cy="28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ietsinreview.s3.amazonaws.com/diet_column/wp-content/uploads/2013/01/energy-drin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144463"/>
            <a:ext cx="3051024" cy="2740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lanetbio.eu/wp-content/uploads/2014/05/2014PB_stock_guara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" y="3830615"/>
            <a:ext cx="3993511" cy="2995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arten.cz/images_forum/gallery/10667/23107-kolovnik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53" y="3729148"/>
            <a:ext cx="4390078" cy="3096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9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/>
          <a:lstStyle/>
          <a:p>
            <a:r>
              <a:rPr lang="sk-SK" dirty="0" smtClean="0"/>
              <a:t>Plantáže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AutoShape 2" descr="data:image/jpeg;base64,/9j/4AAQSkZJRgABAQAAAQABAAD/2wCEAAkGBxQTEhUUExQWFhUXGB0aGBgYGBwbHxsaHR4fHR8aHR8gHSggGxomGyEbIjEiJSkrLi4uHiIzODMsNygtLisBCgoKDg0OGxAQGywkICQsNCwwLCwsLCwsLCwsLCwvLCw0LCwsLCwsLCwsLCwsLCwsLCwsLCwsLCwsLCwsLCwsLP/AABEIALcBEwMBIgACEQEDEQH/xAAbAAACAwEBAQAAAAAAAAAAAAADBAACBQEGB//EAD0QAAECBQIEBQEGBwABBAMBAAECEQADEiExBEEFIlFhEzJxgZGhQlKxwdHwBhQjYnLh8TMVgpLCJLLSFv/EABkBAAMBAQEAAAAAAAAAAAAAAAABAgMEBf/EAC4RAAICAQMDAgQGAwEAAAAAAAABAhEhAxIxQVHwYdETcaHxBCKBkbHhFELBMv/aAAwDAQACEQMRAD8AzJ+tWkEkmwe243+IBNlTaSpKib77j9bx7L/0uQR1H+XbGOkF/kZKRgNbc7Y3jyv8mC4MUlWTx2iUpIStSOZQ5Ql2ZskPnoI0EalYUQCSU+z/AO8xvT+HSDcoNgwKSbD5gQ4fIN3WDhnGR7d/wiv8jT6ipGDxLiyw9iQFN7Hf4gWn1xBDE+n727x6E8GlKJdayDs6R/8AWLJ4LIBsF/8AyP5NDf4jSBITkcR5bgP3is/iB3cb+saw0MliyXfdz+Z/COK0MotZh6i/o7xn8bT9R4o8yqeuq9RbcMc+kG/m1ggEkuOmI3RwhBbnU3QUj5IjqOFy/KQthuVAg+8V8bT4I2mRL1BJNvdoZkzW2HaNFfC5RAYq9lfr2gI4QkMylA2vb8IS142GULrmJOybZ7QBepZ2ANsDMPp4VLe6lDb7If5GYKjg8kM5WTdrgFvYe8X/AJECsszlLSbkQOasgFTWAe3t+sa87g8tXlUoHvf5FozpulWklKgCkhn2PX0gWrCXAUuovpdek1BQBdoJKmIBsA3y362hdPDw/JYm2B636xuyeBoKQFEgts1j8Q5TjESbMg6lINgKiR8xEa8LwDY37HpGx/6BJ+8v5H6QtqeBqS5lkK7Mx/QmJWtB4sb3dBQzwA7AEl/UgfjA5mtLB8fl/wBgSpC2IUHU9gzXxDGm4JMUOZSEj7rE/ON4qUlF22Sm7BjXBm+kEVryMD19TDMj+G0hmmX/AMd//l0iyuAks05Jb+0h/qYfx9PuaNtlZWpSoYY/8/SBzJqUgquHd26W/wBx2bwOYC4Uk363/AQWXwdZSy2bvc/SE9SPcVvqKDUpStxYswvb4jidd1YP3e9v1g8/+GwWImAEC1jb9YUP8NEs80E3ex7dO0L4sO47dlps2WQbAh7/AL9oEjVS0iyQxDe36QSb/DWyJ1PdiX2y/rHJv8PWSPFBKWBsWLPs+Xg+LB9Qk8nP5pH5H99YDPnowLDB/freLo4BMu60knoSG9HF+kV4f/DqjMPiHlDUl8+o/LtFqcH1FbYWSWApBO3VzmLIkqJp5k+o/D0j0aJUuWmyEt6X/wCQyFoz079vzeFaFbMCVwtZDsL9REjd/mGsPziQrRW59zKrA86kscYyBt7denpHVrlyzeoDbpbZoqpAFSiFFXXp+kLztCglh5iCd7O5Fhs4EeekiXY1L10lqn9c2t0aITLIDglwSQ3bf6wjp9KEppK704UL5D42OG9bxNQgt5S6QD5lYGxZg8Ou3cVs0xNSAClLAlnvYEXV2FhBQ5vUW2ANm97Eu94yZk9TjkU5Ck0gukkuztd8npiC+FMwnlbqXLZ2sBYWOwPUQqoY8VeYO+12YdMXHXMXTT0Lufs4JFyQNoUE+Y4LXu/NSk2d7fZ6P9IpKnEshSQ5djvbBfoC/wCPWEA2pI7jpe5FjbqcYfeKDlZlkPdsgufh2ga5l7uXZiC4LYLs+0VlpWSzVDDvzDvbbMFsA41IPR72Av7jaKGaUsRcNfAI9Q74gcx9+W7uLtc+hu0Cl6kuQphexY479Djf9IFngA9YJuB6tiKeNS7k/NXvYwrOCkcyQmkG4N9nez/ECnTklIJKQ+NsdHyMd/mGA8dVTEOpUtkgEv8AAjO4alcwq6BRAJcWs1949Bo9OlApF9yep7xe3ZzyLkrpdGE5cnr0/SGn7H2c/nFDMAJGG/PHVt/WBqKgMjb29SLe8S25O2PgMZn7OPrHU/gesBC1h3AIqYC13bOwGYi51PmQfZiAdjbt6Y+EMrrtNUP7ti/7tGIvigQvw12UBh+nSN1E2q4Uz/if2RGXxvhQnhyB4wDJIuL4BPQv9YqLV0xMvJ1NQzbtvBFanbHQOzx4uXxIylhKqxSTUGDvhvT9I3dFqxMFTAXAFw/7eNXp1lk2bcvUE2GDBJa9iS72b9tCEpdg35xdcwhnNnuPTaJUbdBZpqUGw9u57+8CXJSXuc7MM4t6xlnWKAA6Gxfsfcw4iaBcv1b0/wCntYRM4OKzyNSsvO4X0mK+MfrFBoSLAp/DGPaDJnVeUEB97HP6bR1dW57ct/Xp2iHY8Cc1KwDUFNue3aATpxbYMRm28a042fc9fXPV8x0KSWcj4fIuC4HxDugozUzi9sdgIMNQ2STtB5shCiBcMdrZ/L1b2hdWj+6oYsGufp3+kJSzgDhSDen5eJFRolH/AKPzEdi6n6/sFixZLJF1NYhxUABlizh87xWfMBBqJJI7uCMGzVAhoknl5StD8zVAKs5HzSw+YFLSpIBVSxSzE4d7Dvf8ujx69hDMqYBlblgz3JFlAscMC/sfWDSZtIYndxs9nB3yQRcb9ozpSmKVKZCnsDzDoVC93sPrBhPcC4BY3KvQknqASC3p0hyQJkXJKl1BLN9lnw7EkEMx+ogH84pcwWCnlhiWyH5QSLF3IBi8s2CgVXsQSSAoHynDAKLO1wN4IJIAClEuAScO1wCNnwDi7QfMCxmJ6pZRAIWTkB283Ln5HtBFCqljWUYYMSQBUMG4DsO8JJMpVRpImbKZyQAzuSzE2/3HUy/DpJWyQfIQSTlnL3Vn5vCpVQBpS7ctRyWUkvygYJNr7AbxdcyopLupnBJIGAWA3F93gCwQ5UCXdyXSxHbcN2a0WVqgkJKWKcAu9L9eu1+7Qqd2AzNqYKO9zdur9u/4YhXUFha5IYKY9rHZm9opPnhioqcM9snd7WAfbMZkvjdRoscOq4DXuHZ6mx64F40UX0AZlcSTzA8tNiX9+r2s5g2l4aVTFFV0E1JDkuwYjFg7F4R4bwwzJpUQCg5IJNmAAUSb29sx7BEqlgMgdvXBMVNKHHIIrI09kgClL4SWvuWb/e8GVLZvKAbh8Wu+LwJdVTcrAB1OG6kU3+f9xESQynFQW9QJe4GMikeneMrfLGGlJBYgh8Wb6dPX/kUmz2PlOWJYNlmbH+o7Omo3sw3+zkD8/iAlSlWlU1AAZLDqwdiw+kTF2wDqmJABVUkA3d9+3rEUsHORgE49WwY7LlKA5jWQ1ikXbo5Z3Ht+BEkvi4N1ZzcmzYw/btBfIwIRWOYWt9ofkerZ7xJSD5fsjB37hz+O8WlS5YsAAwYubsw+E3PvFZksp8jJ6gjoNr9G+sLCwB5j+MOGVIE5LBSDzd09cv0b9v5qRq6Q17Got17PvZ2j6hNO+AR1DH9L/u0eP47/AA6CTNlJpAsUsA+GIci2ck+kdmhqJrbImSC6LXVJwwbJt9XHr8+sTUai4F3PlTk233tHnZ2omSme4d2FywZ8WHvv1h3RcRClOTSAblr/AOJLW9H69Lv4bg7J5RuSm3Dl+hbrcfXO8NpmgEBnJwT/ALNrf8hCXqHazP8AZqt5mJBFup3yOsHlrOHyN3cevW34RhJt3Y0PeMSCSpmLGkBy213Ab4gnjsC9hZi5v6t+Fh3hJ+XlVc4O97As+H/PrBUgtcUm/MQCR6nIVj4MRtQwgmleCA7EOasuMOeh6Z65upRDFzT1sR1Dtsw/SAL1CWdr98k2+MEZiq3B5AQDksXFnsKc9/rCSoBl2FwCTe9nyRYMcN9Y6CQeVhtuQ9m3uGJvC9CWBVdn7UqsQyjg/OTiCHUkOwUQG8r2BLdL3/AQ2gOz9UQogqSD0Y//ANR2J4hDCg4GZhTt0GIkF10Xn6DMU8SBUpE1CQE3LjD/AGgQxYtnfeLySKHSskAJAdHyog4NsObh94HO4gsTaFoKeUBNQIz5QN7039DFZklaVpmqUksr+oU2Z3IA77An70VXv58yRkygqoKJp5iVUs2Clva/TIvC0ybQk00np1SDUxJNrADDM/a/VzEsA9Mvqai4OHc53azv8006wlJclKQzsWLhx7eYX7dhCjeUAaVNmD/x8xUATUb3tU4FwXNsj4i69cUhIKRzYBy6W22DN+cDm6wIlpBUaXS5wXJA65YH/kBXNpah1AqN1EkJJAa5uSLn56QbQsvxBKVhSy3iZCUkBXLgPeoBLsD+kKcPUEioF3ckOQoM4bJqyS7AsBBFaVSZgVQkEZIFKb3qfG52D3GYX4hokzKfBWEkBglIIDcowDy742AEXHOGBr+NzBSVJKRlQLBNh1fctjruYVncgqUeWwskJcEm9slwX9Now+GaxiuVNLFHUllsSD822fcM0OazUKV0CruuoKFIfzvgu2+8N6VOgKLnKKSGINTBjgAC+1mvfEZ3DdBNnzyApmDkkE77bbjpDnAtNMmIIQ4JUCSKbBQdwCRy4GxZ22j2ek0AQLMlRFJIASSEuMD7NSjjDvvfaUvhYBBZWnCQAAAmzmlrpd36bdr/AAwEEXHMLAbejmyiGBs/4xz+Xl1VEsXCianFvfHUenSCLKhgJTcJfZmZwBZ+0cUrkrRRwKflcFbmncWZ3GMjHre9upWl7DoWQPUAOM3O2Hgc6aU+ZQsHseYDlH4/IO0B0+oSQ6bY7MBkn1PTrDpN2KxoMsspJJDFi+4Odn26Z6CKKnVBwQmxD4IODa/XG/vAkTEkctdTWSq7EPe+zn6CJPZLlIrVezAXCnJINnAIP+2hLkDjDxHYuFKUwsCD+JB6HfEc/mlVcqC1Jqd2A2J2ulz7QYrKvL3uNlAYZ+v49MjRqQygXsKSAMi5x1Ys3bEUqaz0AaCwkglnLiwe7HfaKTnBQxASo5bFixFrXt7i+0URPSTSARzP1zgnpsx2AgaL2UHdFgTcuAz9C5b1vtEXjPIxgtYKBNi7YF2BCdwTbr8RybIwQ9/snp7mzs0CkTHZlGzAg4tl/wC6zMPrBKw93uQk2wWqz0ZWANoqwPNfxLwsqClJTykuQOU7OoAbi5/Lr4/U+GCnKhufKSe9vxtH1aaoPSWBPmcu+7kvtf59I8D/ABTwAy5gmUrpXu1VPY3JLkk74jt/Da25bZfoS0Wka40AgEBjZ/gD2OG3jV0Ou8QkEpADMoEO13JszEW+vaMDTJlUglRU2KnCVMDYbk58rENFdQErUFJpsAQzgA3soFgxA/8A2zBLSTJPS+KCHlsytzZgH5XGcM1n2hpE3Zr5Jds2dm5Uvs/4xlafUOtQqqSnIa+FFRAyC7JN94fEkIwoBh1AKgQSx3IeOZqihiWsf+PmBs13BfqdjcHt7RWbqwnlJJuSbm5DcxIdg57b4xGenVhRKUAVKJywDd7uBTFpfiSypb1ObOafkGxFrv3gcKdisbM1iFTDYiyUvY5ZXS2ICnUpTaWoinclgGYkdLWcAG+8Cma1JcLFgcEYBAcLDjIyN32gI1BmErJC2JZK1eZQbAGd7HpD2Pr5wFhv56aby0JUjZVSb9T5erxIcl6eaQ5Wjp5QMW+9EiXLRWG/5HT7GKuWSmokMUpKA/2xez4DVMx9oY009uSywHVcFNaSws/mFIHY9eicvWoe39QqJlgny3UHt7D0/BlU+bL5ak02CSGIz5diC22+0W10fnFiHJqqfKszChKaUMC7Xs2S2BcwJOpY71Dqj/IlxkEDtsfZHSahKVpeYXU7FhkPe1vMwbbHSNBCwUkqUaiWIIDnysxIxncBmzEOk/n57jJKnoWmonl5bliSokeSws5G4NgYHNkchCaiARTSwJG5GSQ1hfe0U1k6omrlVSLqOSabMLDlG1nMCmTruFlw17OxJNuigLP6QlYA9ROVLQopcpZJSSoOEqADs1y7i0Dl8RTMSCwBFg32j0Jx1PqB0g+qnBwSUg0gAnoLHDsLXO8YyQAoh0FN23OO5Z3wT6xrBLaAtO0ykqaV/wCN3cqsSS1iS5u5P5xOCzBMmhJHKWQSTYEqYEfeuQO7n30OE6OVPC0S5bKSVKSQskKZnBe3mUzhi5bEem/h3hEvThkJqmM6iWdIekgHLWDh25XtHTOajD1H8xzhHDPCQlIABs7OajbF3Fwc9ukNTtSOU5YA2DMbW6i7fjFFc5UEuxATlmIdw532L4th4NNUgK8Sqkh3A3DEZxb0vHA5W7fnIHPHq8xfYpbLByTfdjAjU1yCxBSWtSXJJDWb8Ae0Vma5IUgVchsHyFOGCbbgE36HrA5HEnZTks48TAsfh2P19IatJisJLmE5AFTAqULvVjqA7fk8ETpVlLMkEMSSB5nL9sW+odg4zrk1MUqQtgAR0F7Wbf8AdmhmlCiFqDAuzWLJqd8lJum3qeyc3TVeUAympJBJFx50jAFy9hc4xkQrO1SakKSpQVf+mruTYhr5McTMNQJNqVAdAxAx90hR+kGUkBdg2aSrJdqiegLMwbAtDVOs4yBaSFKCquQ7E2YMCygWJLXOMZzFQUpKmKbBPOBuzE2GKiH+kVXLAUgTJlXiKIAb7NLM771C7D62PKkoQyUkFTsl3N7k+gI/S73jNOl2GA8AJUklSSpVIWWO19t3cN6e0TpkuVMqwKbWFjUH9yp3vYBok9SmBSmoqDpAUGYkEm+KTcdnyzwQ6tYUiWtIGSo9WJuSBZzv1VBlevmQFfESh0MSVZNxzktj4BPSGhKVWGqppw+cuHx97d7CA8Unp8EqSQn7Q5QCLhRy4vj3Ec06qgACEoquxJNbspAf1S3vndyrz6cAdVOU3IkLcKUkC4Ixg2wD7t1vNbofFlqE1RFncNyuBu7kX97xXTrSKFVEKYJvdwxDt1IA+nuVMwkOqycENgX7ubFHYdelRtStedfYR844mrUSJhkqKQACAkCyk0liL4vh7Y9RaFPiOUFMsUuoE8oKU7PcA9dnj33FNDK1AUfDPiiwUyjTukH+292+91YjxvE1IkKSmbLADEcqSxBdJfnByCH7ew9DT1fiJdwa7FNDOVLILpUr/J7A3bN2A72PvsJmV1AqyHcFyzeYbNt1B2MYstaD5KjsUik4uMhwe4N2+KytdSVDyhqlBN+UBnAJ9T7fETg28CNxCiFf0gkEgvdiS7cuLE27F+sG0mmNSgFlRWGAbcsHFyXqAdvvG0B0urUUpRLYkAMpQChdyKgL7lXv3Jg0vT2CinnuVBwG6FsBjk4sezZNNCGVKUhQM2W1LjIe5BLhnLd2gsuYnnKbMEkNa9SQCQbAspiO/W8AOrAulAVMUEgkbN7C1V/z3gJWDUFkh7EkAWLEHb7o7dMNEwjyn5gfyDqKSXarulYAPpiJAZc9IFhL9ykP398xI2Wiq4f09ydwhMky0zSmtaEqLpZvKAAbYDl2bA2isjVEzSZYpA501cwSE59CQT8/JtdolLKjKCXUUBAd2BcZOBVsdnO0Y/CtHNWZhpO6QFHLEAlJ+0PR9+kZKNxt9vPPmXRp6ibMWKlEKWEnuAG8/a17947pNSyZg8TmLBJPQX6s2e0AVNXLUorIZaglwMlQDhvn47GL6mlYUQwMtDKqUeZN3H+Wf+wqVLsIMnUSyVchqSEgpUbuBuXYMb2bpBtRPS9RUVWUwAYcwum92Z/3nPVMTQtUlcsElKnIL0uCQ/2VB2fdtnDV0uvUXWvyKGySTcEP7tnofWGtNp32A1JyUTUFCErALPQpKVJUdigmlTlvtJ9swvov4fCiJSi1IJWoOHS+ASOUuz4LNZopwSepavDCAZZyq4KbgBiC4uPho3Z2oNYCmCiHLnzAEuzDLY9vSHOTiko+e47DafRIlJ8NApYIDpN3ACQVMzqOMGGdPqjchBZAapwLBIdTEuQzGw6doWlgqQ8s0XPM2cNfZmtb4yeFcychyoIUJgqewFua2ahlt+sc+63Uuv8A0PUMvWrAUVkUggMQ5DMa7s4qLN6eyes14QSzYIDpYZS/f+14t4LH+pUpTgJUCPKMlg7DL9haGtR4Il8yQU3SoN1BGcgFvZ94HKKeUIQ4XqDM8rVoehyztQSm+C5OWsI0qLdUk8wakgu4UkpPmc7FjaCauQKQyUk0gVpDFkhsjoC42b4hELMySFKWSoJsEtdKTVy28wpIGekPcpN48phXQBP1XiElSUso0eIcsyXIz9nr1s8aqpksJKl0qWlTpJGXVyt2YjPV7NCWo0stQDKJJIUUnAUm1bDL339QbRPGpKAlIUpgcXta17Wt0/CHUUvPOA6jGpDqCzLIBu6SGCUMohnYNUTi7+kOSNUJq2QaAzbMVNSH6W/AZjOmcT8RxQ5LsMA/eezqcEOBA+GaQKSlIWy3UVPguXZ3swcOM5jPiFvA7zgLM1DLAAoO4L+YsWPez36HoIJMSoSpqnCeQ5L0sbKPUFhYO8B0vFXV3aog5YBnf71J+kGkTFLJpSAQQ5tdLFXMDmrAB+eo91Z4sFREasIICVJIwgKuXJcP73/7FtbrZiWEp1qLBIJu4Uxc42LevzbQ65CxXQkKWpgWDjNsYCnN/rBFICpkxiykhYqS9ibt6A363ilFRy+q9g54OaYukqKSmYCPM4KwOp3YMfnEAn6VIWErUPMAlIAN2l9gRcsSGtDfhqZaVJc1EDcWuz7A377xRKgFLCgU1WJGQLuQTkYx0PSItLPC96wvkP0FZiULdkKeyr9AQ7PYObMC35MS67hRaqoAg2Ycod74vYdYWnaYFS1KmTFN5QgeUMkN3JJJvZj1DwCQyUrClKNKQnpzEkgh3YWx2BeHXV5EaKkzEgM5S63/ALU81I6EEOf28ZP8RcMTqJS0qloVOAYKwoHzJpJDs9QbFy7O8aadVYVKISUEhIyC47EUh/qcbkmEKbmBBIVhnYMAd3cvfFusEd0ZW+n3HfY+QmeuUSlikJVQoPhQLM4OXezsWhxM4JWHBZ3LNg/iclu8e+4/oApBmS0uqxeyeYgod2cFIUpQABLuRePnU+bVUpzy2DE+/oD+DiPShqLVVgzc0JNJUxWAbAJIv0Nrsp7PYQWVOMy8zmQ4UGOVFyKg72ax294w+GzUDyqWFYUCbb37Fsk7X7jZ00xBCQQFuGswBFvKTkezdwMtwbtEM0JiqkkIupgbg3bFIsSGJIYXpJHmSIFKly0E2UVFkkAlrBzS2WSM4LsHGbI1qVFLJut7lkm6iC+WuAWvv1hFS6iEBlFljYD/ACHt062iUoxVvnsBpnUqe01hsPDVYbbdI7CUsFg5A7C/4iJD3L18/UkblCZzGzpNuYgGzhmD4pv+sc4hr1hIZQ/OoVFhe9gC+A+9ox5uvUl1F1m4BdhVcJLi2bt7QT/1KxKwVBTEjJ3ZJ72az/WORweHRdDMqUlLnxkFBcFJdw5JDuSQwA67+sU0WmlhZBSpzdKnUGsW9diWxbrfB/mpYd0KKahzKsbmwzd7Zy5jUMudNRWhaQmtiAWZLHnVYd7gkeu3StNrygo0f5Ipu3iKCuoc1MCDsCCr6v0MZnDtLPmTiWIBLOk2CAElntYpUnOY0eFTZkoLSohSZYNJfmIFgkgjIBAd+oMPSeJlVwOzeu3a34dottRzRNse0fD0ySVyx5nUpIBu+G6HmI+HNnhrTupbKSLgMCQwSbKSXxdhttGeNUpOzKCSSoscnLAg0Oz9trQynUoSoFLu12JdLXAcvy8xPz0jhm1KfnYoPpnpTLSqldQIUtzdsH/3M46qgWvVTLFRYs7MLqJwdjckg9ozeI61leIlRKftsLAgdRbcX7N3PeJakJWEzOYOCfoSBZgQ/eKq66qvrYmaWt1IDTAQAUGoKAspnBx0JH/YBpNZKKVKWSVE+UmxYsQQNmI3ODtaMviWoVQCCS67F2ZLC3QH83Gwg+l06E+OoqSfDHKFAEl3cE/aSw/CFsqLt9f186BeRiXrkrlmsrSQWYG4QTSq5cv5he1ofSlIkzFIVWEIUUBnY3NgXLsA/wD7useS009KpqRe6w6LMAbs5LUlVVzuq/U7Wh0kxplCSkAmxFw73boBULdMDccGsR6/sMb4RJEyRLUpdJcmx+zVh/vG5fr2EZqpE1M6Wp0EBNQAWCUoUSz3dg+bnPeByZy5a3V5Ecy6w46AG1JqOGN82Ds/K1qFUyZQSlKiXJTWEpNRKVPcJJIS72/EcXFu8p/QByTPaUhLUKC1GoDK6s73DNvYiFkGlJBLhadizKDl/ZP4ttGdO15UGJI8K5YPdwFDNrvfZoovVomSQE+cLZ+yhvfAdPx3hNNxXncRvyRKSvxkAEJlhBNRISPKGD2BILnuBZy5+JcTpWgKIcikNblVQQT1Hmt3brGHwTSzBOSCwlzEAq6FJyltlOfzgbomzP6hPhpFAU7KcbDcEhnHb3iZaUXJSu6Hbo2NWgGaokm0yhIeliWSl79wSM4gczUqClS5ZYpJStX3Vki/V1BSVP3P3Ypp+LKSVVHnJpWOxCQ99iU/h1jJRqgpa1hQLpFTJJvnDir7QH6CLcG5NS7Cx0N/Xa8y0rCCS6n9yze5ttuMQCVxBSkLmTGCUhARcEs4Kja74BJ6Rm8L1cqbJXLmqKSplOHDkEZbbL++4jSk6ETUO4SKa0qBsUg+QA4bPq19ozenGOH3/keS/DNegpoKiFOQXwoOS2cgXDdI1JU2WSUFKVg8w2ckHI2Idm2tsBHl9boVp5pKAEhVlWLpYFyzkAF3LWsI0dOWQZhBcp5VKwQCKlU4u6gxuOzxbhcaXnUE2h3+VWliGISLgNckhyov1YluVvRoJIkCYFFX2w75CWALtgXIsdxaFhqAT0UtL4alKsE9UkObZqB7xaYu46lTsku6t39AQdt/QZzdPdLn2BF1ykpKUJWqs3IS1+pfI6v6dYxuO8NEyXWlIllBUAqlqnZwQASU2cN91hmNPTETCSGCiS4US9yLWDdfb1hxBQUUqIqACeY2dhnsz/WKi1BKX7/r5Q08nySVPSF3peq5YhwLOQTlrnpB18R8QqBq9LBvQm5LEX/IW2f4o0wQxoSgBkpZNvvNlgN73uo2sIx5YSvKgk/ZGOve20epGSnHAD656UOgJKaaQldT2CA4PXme/WHHUlISLI5uZLpDsXNyckDtjoIw5s2XQmlzts1ut7qsPTvFE8TVSACCn0xc8v0+PiM9SDbwKj2Ol1GmKBULs221ht0iR4pOrS3MshW4CSw7WMSMH+Gk3hv6ewUzf1mrCpSkAJAQGSTYO7sDdhc+7R5o6ZYITdHiqsS4TcYBjS4kl5ZAZTF/VyAMvbdxd7xafPQKUBAAABJa5JY1H+52LndhGmlUFhWWjEmahYUAcJvgZZ72zfeHjqQkJKFKCgQ9JpB6ghIvY5L4AxC3F6FKU4pe4dQF3Jf3H1jS0fBErRKmcwQZwlzAoU2LEEEXpJI2yqOiUoqKk8DwbfA9eJqagBmlQIAuBZ2thr2LNiHpC6V5KgQV2uSooe1sBldbCFESDKRSlkhAApFupr781zd+uYf03ElKUFUEKINzh+oJNgT82OY49Wbak4ozwMz1JQKgklAcvRboGuwdgx9e0KnV1cwPMSUrT94ipnfHKR8Rm8bnTKErd0qGL2Dmkm7uoVfgYLppExdCpYCWWynILOE1FWXYe1+sZfDxufW/PsAzLV4SDLBN3Knsx37u1s9MPA9YldCZiUlIIeqgs60sTe4s98GxGIYVpGWsTixCkgLeykqsTazFJcvglusW00pMtJkc06WlyApiQBeoAMWBY4s7RX5ctZ9hfM85xLxCEpAqpNKaUstTsKgMqFTD3T1hvgqxMUAoOFApCarquw3dnfvYi7GNvW6SWUDxhVLMsiprqKjS75D5DbNGTPmFKjNUhS0u0xwVDYF/YksdiRFwmtRUsP3H6COj4UV84dIM1SbksJbqSUq3fyt7+23qZsyVOskqlLSoB1EqAQySothzcHAcdIc0akCkgOVJURvdR5TSTkJfuTfYtlTZRU82pR+xLCf/AG8xtZlFXwDBvcrVefcXITVqE8ypdVKlgrbqoJNKTtVSAGOQkD0ckSJaVicWUDLcoDsoXIU6SAMAkMzXtcQidKhpRmkv5nSSL5BDpcKZsh7tGhqFyVyZbqukgluU72Hu2dj2jNtRqLuhius0niaVkgVpKpiX+4/kckWJYvclokvhZEiWVuU3skkeGTfmbCgSfe17QvoxOUgM1gAHsTUpqR2ClHO3WAcKmrlqmypqwqpa0s+VBan7gEuz3BPWNYxfDa5F0PQfy4lJQFrsoLAIDtSpg/Y1B2xGfqeELWElDqmBdZBUAAgUuW6hZILO4wIT4lr1FQJJNIADAXJPrvk/4dSIJop61F3pVTQq4cBQcKbawDONhsYhRlGN9fuGAM2clJrrChSBSM1C3uB19O0avBNcKWsgTEm42p5R7Ne+fmPK8fljxFUYqSACTdRsSdgyj9egME0slZUJclBKlHFWBYq5ujd7m2bRpKG6KkmVWD2Ol4SiXqEzJhCSiWQkJ8ps1w21z7wuJyisIIKEmyXsGNTAdjTb2EcTPTMIS6goFzbILAO5tvizv3hOdqfFmeC6gmsML1Gn2cAsWa7/AEw2ynmX2rqTfQPr9NNKUS5bkTULz5UpTYhwLuCABe7jeGhoSmWiUsqQsgqN/I9w1Jap2JvdlRaZrJdKUpmK5bpq3yVOzXP/ANjbELz5skhM+euYqYlV5SRUkpAJTgYYA3OX2eBNvH1rr9sDCeHSmSuYUmg8qkmoEZCdrXtsxbNxYzJaZJW7lIrQWKQWUxUxNgElicF3gCdQkoUJiAymKEg+QmoKIwGuG3FnaDaXWS/IlRSmzXchWQMMx2bofepbZPIh7U60VIeZeYpJBIdgd2+0bE7MBBFaIeblUoqSU5AdiBvcPt/qAlpjzAKvERSFKY0kgOpspULk/wCOY5rk+AClJBwUnLkEpYX8ze2drxjPnaufoMb1IC0XNThyaWc+VgL2sWSX6R47+Kv4cUgKmym8NNi3LypSmlKergXL3JOGv6tGpvWHoZJCncWSKgBlTqfbNtorxPQrnSgmjJFQrKUkKWmq6TcFAI+m7xWjquM1GykfKtEBZTMCS5Llu39xzjqIY8MKBMoEpD1ZSpsuDfv9c7b/ABn+FlJl1JXUkTCCCAkBN2JIyQGdg5NgDYR5rwFIWkCoJ3UbPvYE2DYGRfpHqp7soDQQtgAlSkjYW/SJCszj0wG0oswzVuPS477xI1pi2SCaOcfEDkApBsCb+59zaM7ipUictKjk2UGcWbPTb2HrERr6TUeYghgp+jM4IYs8LTppmBR3dxnGCCSSVDdySeU3jKGnUmzRI1J+nQF6KYlRImgVAiqlYIBDWsScE7GPecOGmlooKgZQDJQsFBS5qYub2YOz2d3d/N8NaXKlhHMEutBcFQUQ+29Sm9ovNWCKwuop23IIGwDZe/QiOWU90qa48WCJO8HqZPE5Uirw1KZnrzY4AJ6dXtm9wfP63jwU9mBNi5IIfKnNyT6N7xnzJHLUlRXlmSLO6gzen0hnScMSUnxAplAlBUGBVYqQSOZJbB3pUbtZyyskUG/n5gIUkKNYZhuHcpHoSB/2N7WgBCZiHIskYLlmBLBrW+vSMHUzUh5cq3M45gxcB3JPYFvTu7MjiAKUadYCEEMsi9y9wT8P+kc+MSr7dwD6mQs8r+WkKr+yU0khhlsNCfBeJKZa0F1AgEE5SoC4uzu/e4i+q1rgAq3da8FTJAJ/yICYz9BrHStCUIQQAAqySLkiojzEAk7myj1a3Ck+wI1P/wDQrF3BTZiQAAbpbLkikl++zQPW8RXJDBZmFmUpQyb5azh29PonKmIYy0rZcxNJJuEkB6/ZWPQd4zRIKgVktVSVdgCbjY3D4w7ZMKOlG7WPMDPQjVmZISlBSnnSFKbmFJcEHZnKvkbwFWrXzU3S1yLZIdTd3YtZy7DEZkqcZaFCnleoF7vSxb+0CntmHuFpPhLVMDygChycBRBKvSsBLj7w7xco7LcUApr9YtZcjN8t+8W9oAnUHmALhLOXzbLHswtG3o5suROmAFRCkoJQXekA3dmdyCwwD8Z+k06SsibL5SVJllimx5X2cvYFum94qElVV0QFeG6xYm81wTkWuCD8YvtHNNKUaStYEyZUCTYf5WBySqGUaKYhCkhAClKKi2wwAScWcsTZz3hdCAR4wchBTS1yFJpUABvUQWa+cRdr/UR1SmDEGqogjcFgcbi4EHkSTzhKrl1knIfboqk3foWfonwoFa1pmBSVywrkOS2UEjyqpJxdw0U0klcmahWagoJIsEpBAB7EkG24A7mJ21y/OR0av8qlABnVFE0kEkAMoupgejA7db3tOGqBmrXLFKJacqZlENZJOcF3O3yvxUqlgoChTKWjGOdJI+gUPc9TA5U3kpajkqLhsjPe13zGaUqfr5/AmbCeIKXMmzUJdfLSlNyoMzjFwA7evSB6mcRNM2VeaU+JNu5BemlAZvKkZPzYBPhSlyyCG8gmi48q3b4qII7RNJq0A+IWAK7gO7FQGfUi3R+sRtV44qv6Hk1dDoKlJM1LyxLWoqBuo1AEZqcebcYzC3GOHrSoy5FQSkVKNy4sWL/dBHsQe8NafVMrlUmmghDMAkAtSwADBhthorL16mAUpxSl6t2G49yo+htE7p7qHaMHTKM1K1JmAhGxcE35upxfZwcWaNHQ6eaXKk8pDClN7GwI8z3IFg8L6PhVeonU1CpKgS4LLY1OXa6gQxvzNGgvxUgmoJ8KkqHMSHqD1XwyB6KPvrqJVaE0jkwzks4pSLFyxcFmbLOGxsb3hmRxJRpxSEuonqSKVel1D9Y4rx1JCiDMSpBKwxBBBBp2JLEKbOejxZP9NctKkgySlVimxrBNLvcC2cxzyaS4yl/wSQtwjxFTFFRagMCC4ZvIOlik/wBzu+w3NNKUJdClFRAdwWSwO7h7YPU+rxlomplqQhKAJaEJSx2ORf7zEF+0F4txU0qEpJUVJdednBvsSGz+d1qxulEaYfV6hDKkLFVQApFgSd+1jHleOcMUiYspCUyX8x+ykJAI6eaw+0ol75jf0s+WVeIpPMzHJZLXPVwOjEOH7sy0SpnJNlJLct3BtuL2ZJ27xrpTnB/m659/2Gmj5cFqTYTikbBsPfpEj0s3+DVAmiapSPsmnbZ++x7xI7V+L02v/Rds8/JKGoKcsbvkG1/l/WKTpfP4gHKTbAAzy2/D1isqSoEVMz5te+36w7ptKcpWCkuFJUGTYsXLPcMQe8aWk7sAugUilITVYEFyOhpH5fEaOnklJExNmuB1A+hv+fpEk6TTyalLCyVKdIxSm5CReojuelxB9DqZKiQuZSX8tiEi3wc3/OMJvqiOeAOmmlRCQGCqlPhN836M9j1GWjV4tqEqSEGWJZAqSEqcOxZQ+CCOhPQmPN68qE9FKuULCXuRQ4S5AxZ3ZsWZ4dlhMqZUZhUpCgE4AUgu4I+8ATi1zYRnJNVJduMhWAy5iVoqWlppSyV3DKBtUDuQwJ3BBfokkNzFKygFnSfK7hL2IItj8HeCOJyZa3CVkVbntfqWNvY9Yf4Rp5lE2WUtMJTS5KXBHcXxnAtc3iuE7EKTNVMlpllLkZGBUe3QEOLwSWETQ8tdJZyk7qapgbt0G3rDP8SpSaUS7UJpYMLpf2AY3Mec0mnacmlXIsVJWewdjsFBma+OkEdsoWmNILr5Kx4ZA51AkgdBdycGx36bwXTLRQqpRqJCShqSlIS3uC72AaN2SuXMk0pT/WKQlQyykps3QF0uP2cj+QetZCXIBFBuhgVKRSRYtfDN3hrUTVPAegvxji8xaklSlKSE2RgBONrX6nfswGx/DmtXKlqKUEgLJBewRSXYfVu8J6CSUTC6akrQpCRSclTBndwQG71Q3qUFNDM0tIFIbBSxvgtj23hajUo7O4N0ZM5JXqlXNSlAIZsEFLX9D6tG2vVnwwhMslaV1KIsQ1gSerhPwcOYz/56l1kJNCSUhgynstTd2AfIZw14XXrWllMogeKUkqN2R0L5DFXqHgcXKlXAG1pOIOsrWxKz6gj07ix9Iz08UpJKABzKU3qpRw/QhLdtoUkTlS1kMnwiKLZcXCg7lwd+5jstMsrKCmlASnmBu5Gz5JuG9IPhxFRoafXoK10hzUTUNgfOO7kA9iS0aEvUKMxNBetYPoGIJF8EfAjEmiuYoSEj/wAQTQm6iSLlvtHGLvD3D9Q0pKUqXVYEDokZIe5z8xMorbxn1BndTKKBOExIKlTACHBqY8rENYBRDZYX7OzpInS0pqAHhuopSHd7pJOzkh/feMSdMmKntPYhqklg74LkB8nCsNbeGpOtoQSkuWII9x8Df0h/Day3n+qBi6NLMCfCSalgPa/IC6XL/eUA5/KLSpSxpZ9gl1MxIdQQRUR6Y9iYuieokpCiAbLW2SoFqiCKQwLDoINr0BEqWpCwUEOBazghV+1r7v6xTk+Uuo7O6ZEygOBZDm+DhIu16XBGLekWmTWqKlOCnkbdeVKfY3YDti0Na3Wpml0tLQ/MBhgHPo7C30zCPAwSPH8QBYYSwyVJqVYBik8oFTn9IwXG6WP7EHHEpMqWmlzNqJWoYwQoj+53bq8E4UozfESSsJmpUmoFwnFIU7+YKUHfO8KfyqTqSoEqFSSGCQCoB3YYSTe2e8KzOJqlTlV2Ex1EPsq4NvKXuxvFQ00/XqHyPUp4irwWWSkBfIlKXJSzkkGwsoBybOXxETqgQULJpyzuUqS4AdmpN3wQ+4vGMniKVLqIdISqq7Zzg3JAJ94rLmTCywkqJayS7qNywzdjtiMo6H5r/UTY3M0SppUio8iio3uqoJ5Ra39MJu7Xa+1tUtchIoIVUpyyvK9kgPdRd/l/WcK4inx1BiJmFU5JSWL1WDMB7QvOX/8AlEBJolhwXcJJFnUlgXYgAjq0FOT21hZ+Y0OytCpJHKHQgUucixKCxIBBrAVfaGU6cVBKCSVeI5JYFL9R5Q23feAaULoKiFGYoJ5Wxb6qP7dohmULUFqAccoSq4ZQUer7joXO4DTFuVZz5+4GsriSJfIEOABfwirbqLGJGVqNQgKISFqTsaje3oY7FJLr/L9w3M+a+ISzktjuP2I1tHqaRyKdiXBBF2+z1dh0vGKPY/AftBpMpSlAJDqvnAwHte1o9SWmmjZxNTU6ks5Juz9X6X7/AIQHhsxNbrAUKSGFr2+YY1mmSVUy2KQL1O7h3Lv2xAtRwwoK0EhVLEEAsbu79biMk1x3MggqKxSkEEZuGTSzOPmw+XaHpU42TNmkoDJ5yo+UdH5b2v1HqMmTPHiNUpINqhi9r38nW/faG1pCCovcEF9iFBT75DD57RMlihsdUoqUqlg4uAWHUKHVm/DeOaFbLFRPhh0gVcwA3HZwMf8AV5IUtH9PJJ5Q+SbAHOCPriEF6lbUVMUkovYpcixuW5h9Pidl3FdhJBNVqKZxBKilRIBZ1JqcO2T6D/RrLmUsmzi7A5sXI7gN7P6QNM0EEKQVMHqJOMEmz9r/AKQxwPi5TNUSk0TAkEdGPIsdwQcbE5jTbUcIqsFNHxbw1VAhruAblx/wh/peNjhU1MwTq7TFKJQknlKVJq23KT9esLqoCpqpqUKKymhQyxIBfoeW3+Uc4bpfDCFkkpA7C6SGxcG13z6G+ctkrdCdUDlrWiapBB/pgeZhSQMfN97knrBuFa6tCETFkgKqQroS9QHZiWeE+I6xqllq5jlJYOkB0pJ/uYBu3xDPA9WldaZgDLlgV0gGWfskd7l+rX70li2gawV1KgZpCbgKIBfypaz7Y6XhDVaWWhUs1KAUaJhKcDA5AfsgMwJsOsPa/TBK0y0kLWpArszqBLAdAwd/0jmklJS8tbKQFGYarspNqk2BYi18jaKg0lYXRaXw1fMmpkAB1jBSpyCl82SSOje0Ky5KglIsSQBSMhsEE/vME1HEpswOQfBJcXBJIsHDuLPm2e8Z88KEwuQCwu+zOG6Q1GVuwof00iYpRQkOp3LBy3W1y2Y0JPEKVVLqrum4IexqUR967PGGvXLpJBspnUB0ewOQLn/UUkzKgXKre8P4d5YOJroIWSQrnVcOzFgXT0SwduscWEeGXuKk1EEfa7O8ZQUUsHYnbOOje0FXrSiWUrQGVjl5gxBzkOdvWFsbaBIY4XqBWpAcEhuoW2Ceh/e8aE1BOmDFhLUWcEMwvkMQeViM36Rh67RKRRSoP22I/wBxsaHVF0oUoBJYkKLJG5c7OHvCnFXa8oHXIvwXiSkAkKISSDVZgdyzc1nDDYxvLnyZxSuaCCm6gmwW1gpvUZHvkQhxTRhYVMQtCQFMEeYq2u1gc3NvmE9OilaQ+yh8sdtniZ1JUgfcYlaohZKUkLVTWElykM6XzYJYve2b4SOlRMUFKmqrWSA4AD+tWNnIGDaB63VKKixZIUQRiqnCuqi53fFoUVNKwyTctjPoS++fbvDjBrI0jTTp/DAQtQIDuQQQ4JYOLEekavD+I1BACkpCCAaRzEHd6d8WuCbXaMJMmof1CQ272Ht6w7ppgBVQxLAAu1izCm4dwDuYjUhuXqTWcBtbqzqlTDLJlBYAIUClkjldSulICiO5F2uYaqmZWCyCkylOfMahTbqKX9HgMpCiQieoWJJKFVOkbeoeoAZIA3gidMhkVLJpY22J2D52zgv1iEkpbfP7Bmrp5zJBLlhzHN1Bir2SSPYQSbLEwrUhaUkWUptiQKX6kliPbtGOqSqYosAEg2BU9VsuP9Qv4hd6ml1h1Hq5awzYH33jOUUn+USsdOqVL5Gqps4Zj83iQOVr7chKk3Ysz36Od+8SDYuwqPGkAh75/f7aNrhkpVNflAvbPQ+gLAN2eORI9NpNUzonwNCclKgKXuRcC4Y79b5/Y4pvBCkqUHsx2pJPuG/IRyJHIuLMTC1K0MAkEKLhaSSRnILvf8oc080ope9mZ7NtjBjsSOmXBcgOk1a5arGxc/F39doZlIQta3Up1Cpr3VmvsRb1iRImlyJis1NMwhZqSSwP5tkRpcNloT5gS4DEdA7g+35xIkKbwJ8Det0IFABcKNgHBF2Yn1ci+0LzVpEtXUMAzikXt0xEiRnzKhRyZjB6lMrqm+221mtaNKYPCClSkukstIJ2s12wx6DOI7Ei9TG0bK6iYmeklDpUQAS32b1JSdg7fUYMdmTJa1oSsrAUEofunqPuhez9OkSJFdWPrQt/EUwomCX9ws4s5/IQNEpVKFqLp/3v3uREiRc3tqu4PgtqpIlhadqiBCulWWfF6WHdse0SJEp3HI1wNJnplqLh1HBFm98437d4sVFV1ABiD1sCGIiRIaWUKgev1jsAGGQd/XtFdHrCosrmLFzi2PkCOxIJRSQ0sGiJglJUurkWKS7kMeouXdmIwYT/APUnICQ5ZnLD/bRIkSoJ1YNIS1WuWsJQosE4AH0O56ZgBWQ7W7g7RIkaJJYRXUIEuCouWPXb9Xg2mWUgqT2Bxez/AJFokSE0Ohwa0eHUpLGoB9y4NsszD94iS+JlSuUBSgHdgDhixbNwC+Q8SJE7ErZO1cjOk19gMP5m3FyQGwGh4aZ5boDksVGoh0gObNzDsdwPWJEjmmqba7ENUzJMtrGkkWdice4iRIkaqNr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2" name="Picture 4" descr="http://www.caffemauro.sk/obrazky/foto/caj_ilust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1" y="836712"/>
            <a:ext cx="3420379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otoradce.cz/soubory/clanky/1061/v5_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94595"/>
            <a:ext cx="8643665" cy="3419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lnieckova.sk/images/cajovnik-cinsky-1101_jpg_290x600_q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8099"/>
            <a:ext cx="2762250" cy="206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spressobar.cz/system/files/foto_stripLar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90715"/>
            <a:ext cx="3260358" cy="2182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gastroslovnik.sk/images/cache/30651_425_322_747306428d8d8fcfa697c0ff2e3c83b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41" y="327545"/>
            <a:ext cx="4048125" cy="306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braunhousehold.com/Global/Recipe-Images/All-about-coffee/where-coffee-is-grown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3" y="1390715"/>
            <a:ext cx="426720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data:image/jpeg;base64,/9j/4AAQSkZJRgABAQAAAQABAAD/2wCEAAkGBxQTEhUUExQVFhQXFxgaFxgYGBcaFxccGhcYGBUXGRcYHCggGB0lHRcXITEhJikrLi4uFx8zODMsNygtLisBCgoKDg0OGxAQGy8kICQsLCwsLCwsLCwsLCwsLCwsLCwsLCwsLCwsLCwsLCwsLCwsLCwsLCwsLCwsLCwsLCwsLP/AABEIAL0BCgMBIgACEQEDEQH/xAAbAAACAgMBAAAAAAAAAAAAAAADBQIEAQYHAP/EAEQQAAECBAQDBAULAgUDBQAAAAECEQADITEEEkFRBSJhE3GBkTJCodHwBhQVI1JTkpOxssFz4VRictLxJEODFjNjgsL/xAAZAQADAQEBAAAAAAAAAAAAAAAAAQIDBAX/xAAsEQACAgEDAQgBBAMAAAAAAAAAAQIRIQMSMVEEExQiQWGR8LEycYHRQqHB/9oADAMBAAIRAxEAPwDpnAOBYRWGkk4bDk9lLcmVLJJyBySUxePycwn+Fw/5Mv8A2wHgCMsmQ5/7Mv8AYmHK1MIXeS6i2R6CRfAsJ/hcP+TL/wBsSl8BwljhcP8Aky/9sFxMyrx6UqBakurDZHoitiuAYUWw2HH/AIpf+2KKuCYb/DyPyke6HMyY4YwJg14XeT6sNkeiEs7g+G0w8j8pHuiqrhWH+4k/lo90M5xilNVF95LqxbI9DGG4VhzeRI/LR7ovf+mcOQ6ZWHP/AI0D+IpyFxeQTAtSa9WHdxfoVFcDkf4eVSh+qRfa0DPB8P8AcSfy0e6NllrK5ZSbt/x+kLJkki8ax1ZP1M5aSXoKzwfD/cSfy0e6IHg8j7iT+Wj3QyMRIjTvJdTLYugtPCJH3En8tHujA4TI+4k/lo90MssRKYrvH1FsXQrYTgUhR/8AYlNq0tHuj2K4FICiEyJTXH1aPHSGGFnZX6wSbLD1fpEPUmpclqEXHgRHhMj7mV+Wj3RE8Jkfcyvy0e6HE8g9GiuRGi1JdTNwSFh4VI+5lflo90RPC5P3Mr8tHuhkUxFSIre+pO1dBaeGSfuZX4Ee6Inhkn7qV+BPuhiUxHLD3PqG1C76Mk/dS/wJ90RPDJX3Uv8AAn3QyKYiUw9z6i2roLPo2V91L/An3Rj6OlfdS/wJ90MimIlEG99Q2oWnh0r7qX+BPujB4dK+7l/gT7oYlMQKYe99RbULzw+V92j8KfdEDgJf3aPwp90MCmI5Ye9i2oofMJf3aPwp90aVxCQkTZnKn01aD7RjoRTGicSH10z/AFr/AHGMtWTaNNNJM7RwzEg4aRuJUv8AYIZSsfYGNc4TM+ok/wBKX+wRZE2PNo7xriiHgK+XWF82ad4EMQYKAvzZsVDPNorTMTAvnDF4YB5sysRyPFibKzAKEQkLGukKwSByktDLC4VSqgwCfkuDFjAYoJMFgMcECmh84nPGYd2sSlJSpyFX0iwUMKCAYpRw/M+3WBTsEUw1qxy1J9kVAtWZjU7RopMhpEsPh0s5EYOFQxBuddosyJRuq8ZnooTE27KoQTZTEjYxNUw0fSC4hBzVvAssb3aMKoAoRhEomDERiKsjaAVLaIFMWCIwYpSE4lbJGCiLRRZoJi8MEsxcfDwbw2C8oiJTFpMp4mMGSWEPekGxsoiW8QKIfysGlIc3hTPRzFt4UdXcxy03FWUymIlMWlS+kDMuNNxnRXKYiURZ7M2asRUiDcFFYojn/FB9dN/qL/cY6SiU5A3jn/GMMRPnD/5F/uMRqTSL042dE4SfqJP9NH7BFuA8Hl/USv6aP2iLiUGzVjhs7KBKFIARFibJVGJcg7Q7EL5kBUIdS8MHZqk0i2rh1PReCwFfC5/qnwieOkM0WTwxlcp7otqw6lBiC4hWMSqVYGMJQdIdS+FA1VSDy+FJBqfCCwoo4BSnF4flVHeIS5SU1DRNShc2hAVibVb9DBJT1N9t4jMraCtlTZ2vDApjEFKjmiXz53pFdUpSzEfm6g0GAMrc1gSkxdW5FbiIh1a2ilKiXCyjlgiMIoighmlaRps8YXPbSkPvBbEKzhFfZNngIQ8XTPUTaJyUiwENajF3aMYHDAEKPk0EmqDsR8axiZOakAKyYh23ZaSQFaEj0T/eD4ZBZzraKuWLElRaukU7olVYWZLcM8UJuDbWLoU4rAC77woyaG4pkE2ZoJMlBgIhMLPGTNe0N3ygQKYgAginxWI4mQC0ZWd7QVKntBbWQpMAMMkFhr8Fo5rxof8AUTv6sz95jphluX2jmHGj/wBRO/qzP3mC75DakdT+TMlC8PKIILS5YPfkSf5hkZISXMcV4DxyZLCRnUBlSLuNNCWsP0h9L+UyiW7VQYVoC7DR67xyPWrDRZ0ZU0bCImeHfKO6Oe/+p1AAmYolnYJS3c/lAE/K1ZPpKtQMmp726iJ7/wBmB0SbNBZkgNtBDxFVqRzhHyimrLBZfrlFdmb4aPL+UKw7zS4emUbsKt4weI9gtHRfpFvVS+9Yh9KrH2fb7455M49OCQQtwWLunxG/sjKOOzm3fbKbn2Q++A348WW+nlGDxNRux8B/Ec9nfKNabHNQvQX7mFPdEpXHSoP2zU9EpAr/AKmtC7580wOjfSCDdxBpfEZbM58Y5n9NzcpJmAbVSX8oCnjswv8AWpJ2AJ//ACCQ8Pv/AGCzqCOLSUnmnSwXqCpIPk8GxHHMOiipssf/AGHfp0jhXEcYpayo3PWo0qdYq/OVFgSS1ukXvbySd9l8Tlr9FaCNCFAxifxGUCAZiATYFSQfAPHFMHOmIdVW+GpAFzlKqXI30HjCWoyjtaeJSiWE6UT/AK0031iUrHygHTNlqJ2Wn3xxIpW2Yg5T61W84wiaqrEndnp3xXeEncJXEpTsZktzYZk+NHgq+JSgKrSe6v6WjhOdZdQBIFyHbxOkXuHYibVSMxGpFibBzbXWE5+oWdi+kkKBSkk7RTTjRvGj4fEFTmVNVmAZ6KFq2dqtBpeZYYTiC1eVyWuwB6Rl4uK5G2jdjiAz5k+Yjx4nJCCozEMLsQo16Jcxos9WcMZpOXRqvrS+7Bn74pTcIggc5FH6/hNYPFxEdJkTUKAWlQUk2ItEyqObS5HZpICyATqDU2die6vdBCtQ/wC6QN6gd9SP1h+MgB0MnSIhdKRzyYpRvNUWBrUgB9yqn9o9LxagKTVZRdn17iW184PGwEb6sR5KY0SXjCpJ+sVTfo/+c/rAQo5nE4uep7xQmsPxsOKFR0NdbiIpUQGjQETV37Qt3H39IgtSgSe0NOim/d0heNhwM35cwvHMeMKPbzv6i/3GL65iz679GU/kenxWNVxwV2i6n01adTGkO1QlwIt4HCKKU2AKUuSRTyq1ItfRqvVc+BAPcTeDYbEL7NA5QChNAVLWGSBmAFOsYVPIBCu0mHXlKU1s5akcD1p7sffv7lWVxhFgXA6FzcaEAj/iCy+HGvMbs2Ua2cFT+DPBJMxal0TLH+VSgpx1qSTW8YUoLGR1zCm4loYB9HYli3T+YT1ZthYBHDZmZ3QnUVNOtosS+HX+szvoh2B0csX9kYbJQhCCTQqJUq1KVD9xiIUFOApazsEhCAXqXqK94vA9Sb9fv33FZmfhXPMtCR3gk6Vcj9BFqXhwNVKsc5BszMKbdTABnCfQlykgDmJcnr6xLPqW00itiVoHpzFzMp3AB1bU6bg6Wg3Sli/v33HZakypZIeZmJfp00Br5QXE4BBDhJSAN8r9eYkkP0inhuIKqmTLAGqgD38xUSDTd4ziZbB5yjUvlSRR6uTVvAGkU96eXX3ogsJMlysoS6a2CSVzC9qkMPCIysD6wlMBrNUSe8IS3tGkVVcUlyxlly07EmqiNiTbwv4RRlypk9X1aQGuQAlI2JZgDeGozptul7isuYjFyQp8pmKrdgl9BkT7z/EWk4ZwFYhpaRaUAEqIG7Dl7r90GkyJODGYutbDmLOl/si4HX2xrnE+JKWo1cEitnaxbQwoXqPycdf66BY1Vi+2WmTKQlKSWAA9p97wz42lMmSJSRQGpcO782lDWKXyWkCWkziCpVgAlRyj7TpBuzee8VflHiDmF630HxSJq9VQjwvyN9B1wUCdJEsKIAzUyhSj50bSla3EewX/AE6jLYkmrEMCLOCbbawr+Ss8OUn4cF3rQcvw8NuNSw2ZJBKaggMzmoeyomfl1XB8Mb5LGHkpBKpJym7OAH2rXT4eAqxZCqgIFyUBiTc2v5b+KyRjRlzJFE6Kpom7GzvTZ4YZUqSnmeYaVcAdwSPB/c0EltfmyJ45LyU5lZhkNzso6XAHStNIpY6bNKg31baqIIuQz+ltbdopFKkK5XegzAFgwo9qAk/2guH4sCwUElJoHNVG1xe3fcwtjWVkTLgnKyAqyrIZy9SejgjR6PpGe1YPQMCwVQuz1qwFNBVoB81SoPLWUUYWLbs5pe4LVeAKnzpaQFJKg1aUFDSttA7ad8KlLj4AufOHOVNSLkNlFAGJLNSrO9IkTRyAKPYAihqCQU6XhaJ0pQDhKVq5lZVBILh2bmCnar79YzLkzCTMSsEUYKUUkXuVNqAaeFobgv2EXTjPsitnLMG3Y0PtgpnqSBmYXqQ2jVdhvrCfGTZ2dQUkpQnUDmXsApiQNiIycQS7JIb0iqrV9UFPMKtU30g7oBhLmqYJAW5NSz1OrgszP5+clzXew8C4tcUc+4UN4TIxpqosASAlBATQk1ID76sauLwWVj1LUQJasoIS/MXB+wzMKFy7/pA9JoBgvHpYkdzguaGrAab184CMWMzMpyx9JQdqj0wB6IJv74hiMRb6xJ75ZCj/AKWJ1LWfvivOxZQW5AaZvrlVY0SwOzmu8EYLoAymzQzAGtXqdDXlNR8bRqGNV9YvmX6Srgvc3peHUzGZmYrGhKvQS4csFPYbOfZCPEzVZ1V9Y/YGu2kdPZouLYIdyccUygO1JOUcqS1hoS4LUDNBcElEx1CXNUW1UkI0DPY+Z8IpYXH4dISEy05soqpzzAB65iA+wAsKiBYjiuY6qYsxUUlIFw6Tzd5ewvGfdttpJoBzIBfswZCAXIZTk+BBBPR4qz8ySc89YS/qAs/Q5qaaQukrXNcIlv8A50hq3qqx/vF/D8L1mTKUcpDg1Zs5LP3jfxW1QeX/AN/sAs3iUuWMoRnN8yylRPgzAj3avEPn0+YXlOx0JCUs905jTw3g8zDYYKZpYNGdUxSVH2Aje/dFDiXF7BmD1CcpQ7DQhtGA0DMYUUpPyx+Rhzw5Y5ps1KQPVSTXSqiMqXfxrAkTsOgsuUCftZlKS+xTT+fckHEFB2oFDmToerGxrARNJASXO1zrQDxMdC0Zf5P4wI2HH8TQWSEJYaM19mtrFOR2kxWWWFKa1XYdTQfAjHzNMsJ7UqJOiSABqzkFz3bGphjh+KIEvIhGQv6q1B7vzXHi4tEvyKoK/wAAWcH8n0BjPckk8qaJAG5oTVrde+D8S4rLl8gASkMGAHLsaUvt5wjxfFZgcFZUl6hbZx/BHd5AQmxE4nV2f2xEdCWo71GDZYx/EFKcFRKdOnn3wXgHDVT11ogMVqpQaAPqW9h2ijgsIuapkAk+zxNh4xvvDsMMMkIKZiiKqyJcPqQAnOq3T0fPTX1FpQ2x5KSrIXFzEJSGsAAEkAMBsCaaF+ovGncWxOZTAk1q5Jrv0Pth1xHiklYJC5gKDY+qHoDLJY6WFG6xquNWM5YhnJDO3UB7Rn2TTadsS5G/ydnKCiEvUCm7PrpUpD9Y3VJK05Synoa00sCKgF+/9NB+T6yJhIDgJJPWjAW1dvGN3wyAByt9pTMVGzk03Jci9TrGfbV5vcpmtcVw3YqJZkuHS4KVPoctB8NB5M8HKBzi6ElgFGubMftB7AWHc9/jKDOS2RdRyrLeTg2tTdoRcMkzELMtiMwBDVcs4IrUEfxGmlLfDzcoI5wOpHFCtkS0y6EOtROUkioAA5gDsGt3mOJ4U3MliSHIAYH7WUKHUnbyrTOGEshxzDMwV6TkEeOpGtXPWOGx3LmWcylvllhRCQCx0bMqtS+77xOxp3Am6IIWpCjcKcamgIygBwXrvo9N2OHx6gtqkBAsWqSzPata3s7PWuJqVA5kIIBcpCUhCHcsFkkrULNa+lI8eEmYVGWMqWqc4IcFJDk2qb1vpDk4v9WBF5KUTQ4ACvSDEOLMSou9Dc7nvirOwwlhkzUhnygqNyHBdJYULAtRkkGF2KlLRLysQkp2FwKBsxu1BZ9ySxpK8lcyAkNZRKipVHJemtNf0ag0sMCzKmTUEHMchHpOOYsPWaifHv0jxxUtYKCc2pOZTk3DOaCor7NpJ4onNklUWQAtSi6iCwTRRyqNRWzF4u5JK3C1FXKHbLloaBykCp1tGUnWWvgQjnYWTNU6c76lwUsmlr6jU0INIPh05ebtHcgseVJL2obA0y69awWdwiSoAS1rAZqJTyudbCjmpIZz0gOA4SU5AlQWQ5KmZgCpQKrsLWL0O4jXfFqr+QLZxCrzUoIHo1a4IJGcgg9Q/tpRkTgCxSJYFgMwJa6nU5ANaN4hw8ZU6clIKpSkzFMM5SeXMwc6igsLVHSDDiDASsyiVEupZzCj0Aamh2FdIWyuP9ABnzpK3XmVqApXMxNcyUkAClXd6NekJpxTmPOTU1+rD1uzFob4nHgkSw61Ky1XapILIIqG163hHNMoKIzAsSHCKGulY6NFNdfyCLKOHgJSZkwJJAISnnW2hLFk+b9I2Hh2DwoluT20y5dLmhZgh6Vbcn2QsmYxPZgTJCQWSymUCo5X0IZwCX/WFM6dlUCDQgNWo6E+H6REoz1MNtDs2qbxMLSeyWEgMMvZy9HJfVgS7MdWhNjeJKuFcw2PIpL7b9IVTcScwW/NvS7fHnA8OSs5Rc0Ab2xUOzxjkRY+dkgjRTkjTw7orKnPd9rD4MbVw75MAFJmqCiT6IKsty7qQDt0Fa7QzmcHlJcplyyrQMS96DMS70iH2vSi6WRmmYXhs6YAUIcGxdCQatqR1h1h+DCQvPOJShIahGYrUmrZS7VLW/kmnfKLIOyVKMss3K6CnZtDQjRqdYXT+MLllvTlqYDM1Q75S1KPaBy1p4ql99RpoJOx+FGZIkBTEgKKlORZ2BqW8AT3k1McZZGaVmG40bQvmJpVxC3FEO4DCmrgHpr4GPS5jA9Y3jpJZTfySEKVLO9vh4acM+TsyadW6CpqBRz7YzwWTmYBOYnSv8WEbbJypSxdcwh05ByhIDNSgpsHtGXaNd6apcmm2j0nhsuWEIUVJyuGClUINScjFStHca7UjjpiSOSYlLuAmodgAzAMDu41q+mMbjZY5VImJvQC7F3INCNdamsa9j8bmco5gm6FJAIrdJFtPaLUjhhpynK2yZMqcexZdjWly25pm1uSO8+CXM8Hx+KK0ilBaz1Ad21p+sUQbR62lDbGggOODKZYexuDQWN43JCXQAslZN/SIdgzAd9PA6iNH4eCVJy3f+5/nyjdZeJSFqlhKwkqzHKQCXcvQv6LF6BgbRydqWUVInMkqAOeRSrgmWFWPizVuNejocfh0AlMsrllhyEHLm6KJ5e4Ehx5P14pKwATJSqjAOpQqGckpDOKgOCVAFoDjZMwpUEzEK6FJQHpStNdKhxHNpycXnH3+SWa5h+KkjLNzEiiTQMK0c9T7YNPkp+rDJASCQpJcu9XIPUqpoRs8UeICYlZWpOU65fRLdRbQNF9WL7SXmIa4ckkhy6lAguDRyaUSPHvr1RdbkSwykS1AKUAeZTAkgFQUQl3ZQA21DV0Z4nGEKBbM6ylEsOEhlc1B6ZaruwI1IolS4nAE/VgFgliaVAVnAB5V21fqIuSJ+RIJYLJyqYZKOSamqSzaCo1rGWpDNmQ8w6SU/WhD1dmLeqlII5SXFq1cQsn4WTmQQ0vKpRCQRmU5zXLAMQ4c2poIHg19sXDliBmJUAVBSiSC4KgA4DtVR2hhkkS0sRLIaqUpCiSCAttVUJq/WMM6b9+iGIUzpna1IdRyggPQirqZ0jV++4ePT56gSEOigU5CQV8xZFKWNATVncxsCuHSFOVSsnMxU4GU75STsWfU9YV47hLIeWQSUgDMA5ysXCw9XerDWt42hrQk6YFVPECmVmU7gVyiWUjMpZS6X3O1Kbl2v0gooQxVQEO1FUSAQdS5DsPVLkPXXpSBKQAp0qepF3yqysVHLlBy1F2dw0W8XimDS8xYDOohz6xSmjUvR9y8aT04vgAmM42tOYpUS4ZJAVUhgSVUqASKXfpFBPFpq8oGYnYAkh6AC5AakLsZiitQq7UDW+Hfzh9JnokIIQplgDMoAZm5wFV1qGrTP0IhvTjBcZJIYTgU0r7RbJuCCWVzJIALVc5hTrcQqxGCIUoFiQSCXvXuhvLnTVLyhByJLBlkgMTldnJAynzcvqnx01PaLp66vVA1OhtD05T3ZGgvz4kZVMQA1rihAJHUP5xQmz6lgB/zo9oihdDSBONT3U6xvGCTHRZwsrOoJSL+zcnwjZJOBmS0fUuFUKlcvMSNKg0Ljx74RcJw68yVvkAc5iQ7MQWS7kl2HnpGMRPXmPMql61JG56VjPUi5OkwYxxOKUirEqVUsVNfcKrb2wvxGPXmK8ygo3rd3gajWuteriBYmzg94b4+DBGCQg2N4iFpHKxsdqAV3ffwgAnjIpLdR0qLQHNfbaIKVT40jVQSVDosSFgpUD3g7NE5MtSmSASSWAEVkJh3wKWxKjYAurUBiCE9TmA7oU3tTZVGz8Ew8vDIeY5m0GVJ9GmZv8ANo4taLMzFiwnKBf0QXT3AAPZu7zjUcbxpauYs1WADAaU8f2iKf0obsH+LRwvs0pvdJ5YrNpxfbJQVIVyB2CSW3dmrYl6+cJJ2IExyeWZdR9JwKFtgX/iF/0mSxf0bM4vEp+MMxAKjzCg3UOp1Zh5mNoaLjyJlKf03/4/mBpghMCF46kWlQ24avKQrUab9+wjZpOFCUkhRGf0i5MxdVBhokEqd9coLGNVwCXUH9EEZqtRwD+sO5OKdSnAKnSMrgpYFgE7g26BxZ45NeLbwKRsOGUiWgKAqqzFOuVnWwvegesUcRxhBDKU3MlkI0DUZxtQvXvvFFUkrClzZmVIYIVldyEsSgOKEqDdSLZaRkYWTkAAVZ3VlU1HUoqy2FQ1qjW3KtKPLyyLPYviEqYMo1IDqZ/s5QbUrcF6VDQjkEoWwUyXY1o3X/iGk7hkiZ/7UwIOjklzdzmNK1LdPBTi5K0+lUbj0S/8hxSOvS2rC+GVCVMYz8OlRKkrK6PSpB30OjF3cE6tAcUCZoqRVFHZgln5l00RzM1aCjRT4ZPyzBUVu7gV3aG+KllaQlKkvUAkjX1Xfpc790afpZu4blaM4TEqy6nKl0A0B5CStWp77jtDYtDDBTEpUgA5lzAkEkgBkhJWyGZHLmVclu+FfZpyDOCWRkZIOXlzZVqVmqnMQSP8o0EW52LmlDkoVN5CshQIBASAFAOCCHBZySkh6ARlOCfBg1XJZVxBKPqwe1nFRSCoD0UliCXUBZ9XJOwBuy18hKlPmsG7MCgdNA5d6CrgXEa5hJY7QzAgMlKmUHyhQSNX5lVCduaIzZwK0y+11AIIzUCRlcgsqo00PhGctFPC/kkezOHomAPlRLFUCyiwfm0rU9L2ut4pJUczKE0GuYV1LMiuUupJoftDUiCSeHpKELmFbtYFk65lFw9C5qUuQej4Rh5eZpSCfRdXaKSCXOYpKnDMb1p7VBuPrf4+Qs1eZJKCxcb0YdG+NYc4EAys5BYgpJCZfKElCQpKT6dcrk0cq2gXEcHMWVFgtgDm9Zutau96+EV8POKM4WVJpQAsCGUFJN6kLItqY7L3IaXqWpoWVrRLSUoSqiVFR5swF6XymvQ+FHEI5lOtJLmvNWt6iLaZIWVS5blWQCqn1zDRgkBQT5dYWqkkFmVToR7NIqKGBUqMS5bx4CDoNNIpsqi+hC1oSAqoYJsAAAxZR6M5LRTXOYk16b+MTxMwlCXKaAgAXZ6k9XivLlHKFNR79dvZERWCWiap14iAag32iSfBtoGpUUKgK1aR5IjyhBUIirwWkSlhvgQylTvqctOZThvS223Ao+8K1GCYKVmVYlg7AOVVHKw3eIkrBrAAk+Aj3aNtEZty9f0iJFY0ogIz60090EUG8IGC1IyFHwhMZ4GIgxkxFUBdFhExoupnkTUKSC4KSGq6aFz5eyFQh1gVgSCsitU5uU5QMjU1BOnfvETWCZAuJYlQUegUkJrQElzU1NTWKsrHKSkpFy1bKFyQD1LeUCx2IzLKhmbRzWlh4CnhFfNFR01WSKLJxCgXe3utBRjlF8xfN7mN+hvC9okEw3BDomqnfB8DNCVAqdtxp4QAl4jCaNkbfMlCakII7quVCpDVYqqQK1du9TiZ3YJVLCSMyUlJPTMHSa0cqtqTpSMcDmmqS7XB67fG8MsRJE1KSQMyTmVmBINRU3DnWhBe22C8rp8FzjuVoozCtWRac6qJK0gUzZc4SlFyA7/iPdX4LJ+tdQ9FixTmPpJDsPLxEMMRIeWEqIZAUxCST6mUlsoK2zACtNQwitwsLUCUoOZSuZbE5WUFg5R3CsXflZzNUA4xxIrXVSiGNDQuaVa9AC8V8PjF3oaNzGwALAbeHSI46WAq/NVxVk1olzfvirm0H6RcYLbSAsyMWUihI2Y1Hx7ov4XiIWoCaEqBJqQARd39nshTmGojKFVFBT2wSgmNYZss/BCWrN2aVEKSrmcWJOVISaZnuXtRmhFMXU3FTQBgOgALAdBDbDcZBGVQehAD6FnAI7rdTqXinNmjMWDBzStOkRBtYZtOKeUUDDLBYNOUPUnyELw0bRgCiWygouGyqo4pdoc3gajZGTwQJBUQkk2SXcVG4Z/4iGN4eKKXmcpBCQGZ3Yq23ahaveymcZu2VhVjc3BY0JNyC/8AbU8bj1rWolaiDo7BvVDPoKeEY6ak3bKdLFFaaGLCwJqzPWM5SYyFho8qZG5ltI9l0jJA6R7MSaxgtAVtIkiLOHmpIyVSpRDq0odGD3bygGcRlC60p1uB4NZodWKguIwgD5UnzG7WFXeM4jhakSUTbgjm3BK5iU02ZHmYYyp4yA1FjpceHSFuKxk0pMsq5Mz5Wo4exuP+NomMm8DcEikDGQI8lMECY0bISIEUiLQTJElJEKyqAgQfCTmcEJOZmKqhLFzSzHWBqED1h8ktHpt/jeMPDT5mZgCywJFLVASGon0Q+l4p4/CGUogij0NKihBoS1CIcZJ4J2tIrJEESPOBvBZYgY0jLRFoLaMNEWaHpE4oII000MPsNxhKi7BKnoKgB7h3s1Pgxr6kxKRlzDO+Vw7bQpRUi4yaNmxMjtGMskLZQKKhJpdJvs6Qdmp6K/EKWkAKXlmFRUFJcAEiwKRRgLDVekWpkpgEkMki4dTglwR5ij6DwslQmpBnZiqWcwytcnMSHuss5Boqpor0sU6DU008mvY1KlkqUU0Hc5oDepu/ntFFoZ8ZkBJcVc0IJYAXFaquOamtNlhMdEODmpkr90EQH7/ZAx3wVMDZSi7INBPEx4B4w0CKkWeHySVAkEgbXMNFYgtYjRnHs8hWLvDkSwhIBDsH5gKkPqCBX+IJ2CC7kmtDy+0e54wlK2dEVgpBIIDjL+veYV4+UhPosX0a3i+8bBOwKSGqGt4h6kD9YCrhEs3Kv0/iFGVA42auWjGaHOO4KweWX6G/fCgyzGyaZm1RAqj2aCy8OVWET+YTPsmHaDIBob4TBSwkKUDUan+0U5GAObmceD/pDNIaytKUJNu743iJPoVFGcRh0KHKRm0JMJsRJKCyr/GsNAs7g97fyIFOLioHkIUXQNCxJiWeBzEMbvEY0ogPHlJgaFRl4BnmgaEuW/t7YmTEpMsG5bpR4BUNhmSnKxAb46EwoxxUS6nDBgC1A5LBtHJPj1h3h8URRhEMVOCgQUv329lozi9rNZLchClMFlo2jy6UaMBcat2ZJJBMsRKDHkzoz2ohZKpA8hjxlwQKEYVMgtipEpOMUgMDTY1ENcHOCxyjmSQptSRqPtEX3qWhItUEw07KbQpRvPqVFjvFTQtJYBNNEpFaVdqO1hTuhLiMLko4JaopTer1htKmJUHKhQefRjqYszcEVUeW7bgFjqaMP1tGS1NvJU4pmstE5dYPjMHkq4r8eMAQI3tNYMtrQTs2jEHSYEq8KLFJUbEjAoKElhVIe+we/wAX0jyuHI0HkTDKRhwEINfRT7RFg4cN7Ixaybp4EQwgGqm77+AiasE3rK/F7objDDff9IkZAYQqHYk7Eh+dQEVfog/a8x7o2MYV9fCCplCv9t4atCwa3KwC0eipJgvZTdkn2w/MkEts9e6IKw4YQsgqESps00KQQbsffq/6xkqU9ZZGgD0HnDr5s4v8UiSMPaptAFiMoTrLUN2ObbpExLQxOVWmhYHuFNYc9hau8eMrR67tDC0apipCOZnc9P4hYZcb6rDD4f3wvxfDEHmselouLIaNS7OM9mYcrwIf+0QGCEaECnsTEexMPPmI3j3zAbwAL8PKzBtR7YIcIvqYvyuHAm5i6cKftewRDLQiXglEOQSIq4jCFMbMqQQHzezv90DmpzULQJsbRqxlmPBEO5mHDxAYQRoZijIYxkMOPmgiQwQ3hAJMhj2Uw5OEEY+ZiGAuwaiDe8XFpF4L8zEWpOFBF4iUfUqMvQWhOmkQVhz/AJfJm8YdfMBv7Il9Hp7qfGsSUa4qUpN3ERjZZnDUtV4TzcKAoh7ExpFmc0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18" descr="data:image/jpeg;base64,/9j/4AAQSkZJRgABAQAAAQABAAD/2wCEAAkGBxQTEhUUExQVFhQXFxgaFxgYGBcaFxccGhcYGBUXGRcYHCggGB0lHRcXITEhJikrLi4uFx8zODMsNygtLisBCgoKDg0OGxAQGy8kICQsLCwsLCwsLCwsLCwsLCwsLCwsLCwsLCwsLCwsLCwsLCwsLCwsLCwsLCwsLCwsLCwsLP/AABEIAL0BCgMBIgACEQEDEQH/xAAbAAACAgMBAAAAAAAAAAAAAAADBQIEAQYHAP/EAEQQAAECBAQDBAULAgUDBQAAAAECEQADITEEEkFRBSJhE3GBkTJCodHwBhQVI1JTkpOxssFz4VRictLxJEODFjNjgsL/xAAZAQADAQEBAAAAAAAAAAAAAAAAAQIDBAX/xAAsEQACAgEDAQgBBAMAAAAAAAAAAQIRIQMSMVEEExQiQWGR8LEycYHRQqHB/9oADAMBAAIRAxEAPwDpnAOBYRWGkk4bDk9lLcmVLJJyBySUxePycwn+Fw/5Mv8A2wHgCMsmQ5/7Mv8AYmHK1MIXeS6i2R6CRfAsJ/hcP+TL/wBsSl8BwljhcP8Aky/9sFxMyrx6UqBakurDZHoitiuAYUWw2HH/AIpf+2KKuCYb/DyPyke6HMyY4YwJg14XeT6sNkeiEs7g+G0w8j8pHuiqrhWH+4k/lo90M5xilNVF95LqxbI9DGG4VhzeRI/LR7ovf+mcOQ6ZWHP/AI0D+IpyFxeQTAtSa9WHdxfoVFcDkf4eVSh+qRfa0DPB8P8AcSfy0e6NllrK5ZSbt/x+kLJkki8ax1ZP1M5aSXoKzwfD/cSfy0e6IHg8j7iT+Wj3QyMRIjTvJdTLYugtPCJH3En8tHujA4TI+4k/lo90MssRKYrvH1FsXQrYTgUhR/8AYlNq0tHuj2K4FICiEyJTXH1aPHSGGFnZX6wSbLD1fpEPUmpclqEXHgRHhMj7mV+Wj3RE8Jkfcyvy0e6HE8g9GiuRGi1JdTNwSFh4VI+5lflo90RPC5P3Mr8tHuhkUxFSIre+pO1dBaeGSfuZX4Ee6Inhkn7qV+BPuhiUxHLD3PqG1C76Mk/dS/wJ90RPDJX3Uv8AAn3QyKYiUw9z6i2roLPo2V91L/An3Rj6OlfdS/wJ90MimIlEG99Q2oWnh0r7qX+BPujB4dK+7l/gT7oYlMQKYe99RbULzw+V92j8KfdEDgJf3aPwp90MCmI5Ye9i2oofMJf3aPwp90aVxCQkTZnKn01aD7RjoRTGicSH10z/AFr/AHGMtWTaNNNJM7RwzEg4aRuJUv8AYIZSsfYGNc4TM+ok/wBKX+wRZE2PNo7xriiHgK+XWF82ad4EMQYKAvzZsVDPNorTMTAvnDF4YB5sysRyPFibKzAKEQkLGukKwSByktDLC4VSqgwCfkuDFjAYoJMFgMcECmh84nPGYd2sSlJSpyFX0iwUMKCAYpRw/M+3WBTsEUw1qxy1J9kVAtWZjU7RopMhpEsPh0s5EYOFQxBuddosyJRuq8ZnooTE27KoQTZTEjYxNUw0fSC4hBzVvAssb3aMKoAoRhEomDERiKsjaAVLaIFMWCIwYpSE4lbJGCiLRRZoJi8MEsxcfDwbw2C8oiJTFpMp4mMGSWEPekGxsoiW8QKIfysGlIc3hTPRzFt4UdXcxy03FWUymIlMWlS+kDMuNNxnRXKYiURZ7M2asRUiDcFFYojn/FB9dN/qL/cY6SiU5A3jn/GMMRPnD/5F/uMRqTSL042dE4SfqJP9NH7BFuA8Hl/USv6aP2iLiUGzVjhs7KBKFIARFibJVGJcg7Q7EL5kBUIdS8MHZqk0i2rh1PReCwFfC5/qnwieOkM0WTwxlcp7otqw6lBiC4hWMSqVYGMJQdIdS+FA1VSDy+FJBqfCCwoo4BSnF4flVHeIS5SU1DRNShc2hAVibVb9DBJT1N9t4jMraCtlTZ2vDApjEFKjmiXz53pFdUpSzEfm6g0GAMrc1gSkxdW5FbiIh1a2ilKiXCyjlgiMIoighmlaRps8YXPbSkPvBbEKzhFfZNngIQ8XTPUTaJyUiwENajF3aMYHDAEKPk0EmqDsR8axiZOakAKyYh23ZaSQFaEj0T/eD4ZBZzraKuWLElRaukU7olVYWZLcM8UJuDbWLoU4rAC77woyaG4pkE2ZoJMlBgIhMLPGTNe0N3ygQKYgAginxWI4mQC0ZWd7QVKntBbWQpMAMMkFhr8Fo5rxof8AUTv6sz95jphluX2jmHGj/wBRO/qzP3mC75DakdT+TMlC8PKIILS5YPfkSf5hkZISXMcV4DxyZLCRnUBlSLuNNCWsP0h9L+UyiW7VQYVoC7DR67xyPWrDRZ0ZU0bCImeHfKO6Oe/+p1AAmYolnYJS3c/lAE/K1ZPpKtQMmp726iJ7/wBmB0SbNBZkgNtBDxFVqRzhHyimrLBZfrlFdmb4aPL+UKw7zS4emUbsKt4weI9gtHRfpFvVS+9Yh9KrH2fb7455M49OCQQtwWLunxG/sjKOOzm3fbKbn2Q++A348WW+nlGDxNRux8B/Ec9nfKNabHNQvQX7mFPdEpXHSoP2zU9EpAr/AKmtC7580wOjfSCDdxBpfEZbM58Y5n9NzcpJmAbVSX8oCnjswv8AWpJ2AJ//ACCQ8Pv/AGCzqCOLSUnmnSwXqCpIPk8GxHHMOiipssf/AGHfp0jhXEcYpayo3PWo0qdYq/OVFgSS1ukXvbySd9l8Tlr9FaCNCFAxifxGUCAZiATYFSQfAPHFMHOmIdVW+GpAFzlKqXI30HjCWoyjtaeJSiWE6UT/AK0031iUrHygHTNlqJ2Wn3xxIpW2Yg5T61W84wiaqrEndnp3xXeEncJXEpTsZktzYZk+NHgq+JSgKrSe6v6WjhOdZdQBIFyHbxOkXuHYibVSMxGpFibBzbXWE5+oWdi+kkKBSkk7RTTjRvGj4fEFTmVNVmAZ6KFq2dqtBpeZYYTiC1eVyWuwB6Rl4uK5G2jdjiAz5k+Yjx4nJCCozEMLsQo16Jcxos9WcMZpOXRqvrS+7Bn74pTcIggc5FH6/hNYPFxEdJkTUKAWlQUk2ItEyqObS5HZpICyATqDU2die6vdBCtQ/wC6QN6gd9SP1h+MgB0MnSIhdKRzyYpRvNUWBrUgB9yqn9o9LxagKTVZRdn17iW184PGwEb6sR5KY0SXjCpJ+sVTfo/+c/rAQo5nE4uep7xQmsPxsOKFR0NdbiIpUQGjQETV37Qt3H39IgtSgSe0NOim/d0heNhwM35cwvHMeMKPbzv6i/3GL65iz679GU/kenxWNVxwV2i6n01adTGkO1QlwIt4HCKKU2AKUuSRTyq1ItfRqvVc+BAPcTeDYbEL7NA5QChNAVLWGSBmAFOsYVPIBCu0mHXlKU1s5akcD1p7sffv7lWVxhFgXA6FzcaEAj/iCy+HGvMbs2Ua2cFT+DPBJMxal0TLH+VSgpx1qSTW8YUoLGR1zCm4loYB9HYli3T+YT1ZthYBHDZmZ3QnUVNOtosS+HX+szvoh2B0csX9kYbJQhCCTQqJUq1KVD9xiIUFOApazsEhCAXqXqK94vA9Sb9fv33FZmfhXPMtCR3gk6Vcj9BFqXhwNVKsc5BszMKbdTABnCfQlykgDmJcnr6xLPqW00itiVoHpzFzMp3AB1bU6bg6Wg3Sli/v33HZakypZIeZmJfp00Br5QXE4BBDhJSAN8r9eYkkP0inhuIKqmTLAGqgD38xUSDTd4ziZbB5yjUvlSRR6uTVvAGkU96eXX3ogsJMlysoS6a2CSVzC9qkMPCIysD6wlMBrNUSe8IS3tGkVVcUlyxlly07EmqiNiTbwv4RRlypk9X1aQGuQAlI2JZgDeGozptul7isuYjFyQp8pmKrdgl9BkT7z/EWk4ZwFYhpaRaUAEqIG7Dl7r90GkyJODGYutbDmLOl/si4HX2xrnE+JKWo1cEitnaxbQwoXqPycdf66BY1Vi+2WmTKQlKSWAA9p97wz42lMmSJSRQGpcO782lDWKXyWkCWkziCpVgAlRyj7TpBuzee8VflHiDmF630HxSJq9VQjwvyN9B1wUCdJEsKIAzUyhSj50bSla3EewX/AE6jLYkmrEMCLOCbbawr+Ss8OUn4cF3rQcvw8NuNSw2ZJBKaggMzmoeyomfl1XB8Mb5LGHkpBKpJym7OAH2rXT4eAqxZCqgIFyUBiTc2v5b+KyRjRlzJFE6Kpom7GzvTZ4YZUqSnmeYaVcAdwSPB/c0EltfmyJ45LyU5lZhkNzso6XAHStNIpY6bNKg31baqIIuQz+ltbdopFKkK5XegzAFgwo9qAk/2guH4sCwUElJoHNVG1xe3fcwtjWVkTLgnKyAqyrIZy9SejgjR6PpGe1YPQMCwVQuz1qwFNBVoB81SoPLWUUYWLbs5pe4LVeAKnzpaQFJKg1aUFDSttA7ad8KlLj4AufOHOVNSLkNlFAGJLNSrO9IkTRyAKPYAihqCQU6XhaJ0pQDhKVq5lZVBILh2bmCnar79YzLkzCTMSsEUYKUUkXuVNqAaeFobgv2EXTjPsitnLMG3Y0PtgpnqSBmYXqQ2jVdhvrCfGTZ2dQUkpQnUDmXsApiQNiIycQS7JIb0iqrV9UFPMKtU30g7oBhLmqYJAW5NSz1OrgszP5+clzXew8C4tcUc+4UN4TIxpqosASAlBATQk1ID76sauLwWVj1LUQJasoIS/MXB+wzMKFy7/pA9JoBgvHpYkdzguaGrAab184CMWMzMpyx9JQdqj0wB6IJv74hiMRb6xJ75ZCj/AKWJ1LWfvivOxZQW5AaZvrlVY0SwOzmu8EYLoAymzQzAGtXqdDXlNR8bRqGNV9YvmX6Srgvc3peHUzGZmYrGhKvQS4csFPYbOfZCPEzVZ1V9Y/YGu2kdPZouLYIdyccUygO1JOUcqS1hoS4LUDNBcElEx1CXNUW1UkI0DPY+Z8IpYXH4dISEy05soqpzzAB65iA+wAsKiBYjiuY6qYsxUUlIFw6Tzd5ewvGfdttpJoBzIBfswZCAXIZTk+BBBPR4qz8ySc89YS/qAs/Q5qaaQukrXNcIlv8A50hq3qqx/vF/D8L1mTKUcpDg1Zs5LP3jfxW1QeX/AN/sAs3iUuWMoRnN8yylRPgzAj3avEPn0+YXlOx0JCUs905jTw3g8zDYYKZpYNGdUxSVH2Aje/dFDiXF7BmD1CcpQ7DQhtGA0DMYUUpPyx+Rhzw5Y5ps1KQPVSTXSqiMqXfxrAkTsOgsuUCftZlKS+xTT+fckHEFB2oFDmToerGxrARNJASXO1zrQDxMdC0Zf5P4wI2HH8TQWSEJYaM19mtrFOR2kxWWWFKa1XYdTQfAjHzNMsJ7UqJOiSABqzkFz3bGphjh+KIEvIhGQv6q1B7vzXHi4tEvyKoK/wAAWcH8n0BjPckk8qaJAG5oTVrde+D8S4rLl8gASkMGAHLsaUvt5wjxfFZgcFZUl6hbZx/BHd5AQmxE4nV2f2xEdCWo71GDZYx/EFKcFRKdOnn3wXgHDVT11ogMVqpQaAPqW9h2ijgsIuapkAk+zxNh4xvvDsMMMkIKZiiKqyJcPqQAnOq3T0fPTX1FpQ2x5KSrIXFzEJSGsAAEkAMBsCaaF+ovGncWxOZTAk1q5Jrv0Pth1xHiklYJC5gKDY+qHoDLJY6WFG6xquNWM5YhnJDO3UB7Rn2TTadsS5G/ydnKCiEvUCm7PrpUpD9Y3VJK05Synoa00sCKgF+/9NB+T6yJhIDgJJPWjAW1dvGN3wyAByt9pTMVGzk03Jci9TrGfbV5vcpmtcVw3YqJZkuHS4KVPoctB8NB5M8HKBzi6ElgFGubMftB7AWHc9/jKDOS2RdRyrLeTg2tTdoRcMkzELMtiMwBDVcs4IrUEfxGmlLfDzcoI5wOpHFCtkS0y6EOtROUkioAA5gDsGt3mOJ4U3MliSHIAYH7WUKHUnbyrTOGEshxzDMwV6TkEeOpGtXPWOGx3LmWcylvllhRCQCx0bMqtS+77xOxp3Am6IIWpCjcKcamgIygBwXrvo9N2OHx6gtqkBAsWqSzPata3s7PWuJqVA5kIIBcpCUhCHcsFkkrULNa+lI8eEmYVGWMqWqc4IcFJDk2qb1vpDk4v9WBF5KUTQ4ACvSDEOLMSou9Dc7nvirOwwlhkzUhnygqNyHBdJYULAtRkkGF2KlLRLysQkp2FwKBsxu1BZ9ySxpK8lcyAkNZRKipVHJemtNf0ag0sMCzKmTUEHMchHpOOYsPWaifHv0jxxUtYKCc2pOZTk3DOaCor7NpJ4onNklUWQAtSi6iCwTRRyqNRWzF4u5JK3C1FXKHbLloaBykCp1tGUnWWvgQjnYWTNU6c76lwUsmlr6jU0INIPh05ebtHcgseVJL2obA0y69awWdwiSoAS1rAZqJTyudbCjmpIZz0gOA4SU5AlQWQ5KmZgCpQKrsLWL0O4jXfFqr+QLZxCrzUoIHo1a4IJGcgg9Q/tpRkTgCxSJYFgMwJa6nU5ANaN4hw8ZU6clIKpSkzFMM5SeXMwc6igsLVHSDDiDASsyiVEupZzCj0Aamh2FdIWyuP9ABnzpK3XmVqApXMxNcyUkAClXd6NekJpxTmPOTU1+rD1uzFob4nHgkSw61Ky1XapILIIqG163hHNMoKIzAsSHCKGulY6NFNdfyCLKOHgJSZkwJJAISnnW2hLFk+b9I2Hh2DwoluT20y5dLmhZgh6Vbcn2QsmYxPZgTJCQWSymUCo5X0IZwCX/WFM6dlUCDQgNWo6E+H6REoz1MNtDs2qbxMLSeyWEgMMvZy9HJfVgS7MdWhNjeJKuFcw2PIpL7b9IVTcScwW/NvS7fHnA8OSs5Rc0Ab2xUOzxjkRY+dkgjRTkjTw7orKnPd9rD4MbVw75MAFJmqCiT6IKsty7qQDt0Fa7QzmcHlJcplyyrQMS96DMS70iH2vSi6WRmmYXhs6YAUIcGxdCQatqR1h1h+DCQvPOJShIahGYrUmrZS7VLW/kmnfKLIOyVKMss3K6CnZtDQjRqdYXT+MLllvTlqYDM1Q75S1KPaBy1p4ql99RpoJOx+FGZIkBTEgKKlORZ2BqW8AT3k1McZZGaVmG40bQvmJpVxC3FEO4DCmrgHpr4GPS5jA9Y3jpJZTfySEKVLO9vh4acM+TsyadW6CpqBRz7YzwWTmYBOYnSv8WEbbJypSxdcwh05ByhIDNSgpsHtGXaNd6apcmm2j0nhsuWEIUVJyuGClUINScjFStHca7UjjpiSOSYlLuAmodgAzAMDu41q+mMbjZY5VImJvQC7F3INCNdamsa9j8bmco5gm6FJAIrdJFtPaLUjhhpynK2yZMqcexZdjWly25pm1uSO8+CXM8Hx+KK0ilBaz1Ad21p+sUQbR62lDbGggOODKZYexuDQWN43JCXQAslZN/SIdgzAd9PA6iNH4eCVJy3f+5/nyjdZeJSFqlhKwkqzHKQCXcvQv6LF6BgbRydqWUVInMkqAOeRSrgmWFWPizVuNejocfh0AlMsrllhyEHLm6KJ5e4Ehx5P14pKwATJSqjAOpQqGckpDOKgOCVAFoDjZMwpUEzEK6FJQHpStNdKhxHNpycXnH3+SWa5h+KkjLNzEiiTQMK0c9T7YNPkp+rDJASCQpJcu9XIPUqpoRs8UeICYlZWpOU65fRLdRbQNF9WL7SXmIa4ckkhy6lAguDRyaUSPHvr1RdbkSwykS1AKUAeZTAkgFQUQl3ZQA21DV0Z4nGEKBbM6ylEsOEhlc1B6ZaruwI1IolS4nAE/VgFgliaVAVnAB5V21fqIuSJ+RIJYLJyqYZKOSamqSzaCo1rGWpDNmQ8w6SU/WhD1dmLeqlII5SXFq1cQsn4WTmQQ0vKpRCQRmU5zXLAMQ4c2poIHg19sXDliBmJUAVBSiSC4KgA4DtVR2hhkkS0sRLIaqUpCiSCAttVUJq/WMM6b9+iGIUzpna1IdRyggPQirqZ0jV++4ePT56gSEOigU5CQV8xZFKWNATVncxsCuHSFOVSsnMxU4GU75STsWfU9YV47hLIeWQSUgDMA5ysXCw9XerDWt42hrQk6YFVPECmVmU7gVyiWUjMpZS6X3O1Kbl2v0gooQxVQEO1FUSAQdS5DsPVLkPXXpSBKQAp0qepF3yqysVHLlBy1F2dw0W8XimDS8xYDOohz6xSmjUvR9y8aT04vgAmM42tOYpUS4ZJAVUhgSVUqASKXfpFBPFpq8oGYnYAkh6AC5AakLsZiitQq7UDW+Hfzh9JnokIIQplgDMoAZm5wFV1qGrTP0IhvTjBcZJIYTgU0r7RbJuCCWVzJIALVc5hTrcQqxGCIUoFiQSCXvXuhvLnTVLyhByJLBlkgMTldnJAynzcvqnx01PaLp66vVA1OhtD05T3ZGgvz4kZVMQA1rihAJHUP5xQmz6lgB/zo9oihdDSBONT3U6xvGCTHRZwsrOoJSL+zcnwjZJOBmS0fUuFUKlcvMSNKg0Ljx74RcJw68yVvkAc5iQ7MQWS7kl2HnpGMRPXmPMql61JG56VjPUi5OkwYxxOKUirEqVUsVNfcKrb2wvxGPXmK8ygo3rd3gajWuteriBYmzg94b4+DBGCQg2N4iFpHKxsdqAV3ffwgAnjIpLdR0qLQHNfbaIKVT40jVQSVDosSFgpUD3g7NE5MtSmSASSWAEVkJh3wKWxKjYAurUBiCE9TmA7oU3tTZVGz8Ew8vDIeY5m0GVJ9GmZv8ANo4taLMzFiwnKBf0QXT3AAPZu7zjUcbxpauYs1WADAaU8f2iKf0obsH+LRwvs0pvdJ5YrNpxfbJQVIVyB2CSW3dmrYl6+cJJ2IExyeWZdR9JwKFtgX/iF/0mSxf0bM4vEp+MMxAKjzCg3UOp1Zh5mNoaLjyJlKf03/4/mBpghMCF46kWlQ24avKQrUab9+wjZpOFCUkhRGf0i5MxdVBhokEqd9coLGNVwCXUH9EEZqtRwD+sO5OKdSnAKnSMrgpYFgE7g26BxZ45NeLbwKRsOGUiWgKAqqzFOuVnWwvegesUcRxhBDKU3MlkI0DUZxtQvXvvFFUkrClzZmVIYIVldyEsSgOKEqDdSLZaRkYWTkAAVZ3VlU1HUoqy2FQ1qjW3KtKPLyyLPYviEqYMo1IDqZ/s5QbUrcF6VDQjkEoWwUyXY1o3X/iGk7hkiZ/7UwIOjklzdzmNK1LdPBTi5K0+lUbj0S/8hxSOvS2rC+GVCVMYz8OlRKkrK6PSpB30OjF3cE6tAcUCZoqRVFHZgln5l00RzM1aCjRT4ZPyzBUVu7gV3aG+KllaQlKkvUAkjX1Xfpc790afpZu4blaM4TEqy6nKl0A0B5CStWp77jtDYtDDBTEpUgA5lzAkEkgBkhJWyGZHLmVclu+FfZpyDOCWRkZIOXlzZVqVmqnMQSP8o0EW52LmlDkoVN5CshQIBASAFAOCCHBZySkh6ARlOCfBg1XJZVxBKPqwe1nFRSCoD0UliCXUBZ9XJOwBuy18hKlPmsG7MCgdNA5d6CrgXEa5hJY7QzAgMlKmUHyhQSNX5lVCduaIzZwK0y+11AIIzUCRlcgsqo00PhGctFPC/kkezOHomAPlRLFUCyiwfm0rU9L2ut4pJUczKE0GuYV1LMiuUupJoftDUiCSeHpKELmFbtYFk65lFw9C5qUuQej4Rh5eZpSCfRdXaKSCXOYpKnDMb1p7VBuPrf4+Qs1eZJKCxcb0YdG+NYc4EAys5BYgpJCZfKElCQpKT6dcrk0cq2gXEcHMWVFgtgDm9Zutau96+EV8POKM4WVJpQAsCGUFJN6kLItqY7L3IaXqWpoWVrRLSUoSqiVFR5swF6XymvQ+FHEI5lOtJLmvNWt6iLaZIWVS5blWQCqn1zDRgkBQT5dYWqkkFmVToR7NIqKGBUqMS5bx4CDoNNIpsqi+hC1oSAqoYJsAAAxZR6M5LRTXOYk16b+MTxMwlCXKaAgAXZ6k9XivLlHKFNR79dvZERWCWiap14iAag32iSfBtoGpUUKgK1aR5IjyhBUIirwWkSlhvgQylTvqctOZThvS223Ao+8K1GCYKVmVYlg7AOVVHKw3eIkrBrAAk+Aj3aNtEZty9f0iJFY0ogIz60090EUG8IGC1IyFHwhMZ4GIgxkxFUBdFhExoupnkTUKSC4KSGq6aFz5eyFQh1gVgSCsitU5uU5QMjU1BOnfvETWCZAuJYlQUegUkJrQElzU1NTWKsrHKSkpFy1bKFyQD1LeUCx2IzLKhmbRzWlh4CnhFfNFR01WSKLJxCgXe3utBRjlF8xfN7mN+hvC9okEw3BDomqnfB8DNCVAqdtxp4QAl4jCaNkbfMlCakII7quVCpDVYqqQK1du9TiZ3YJVLCSMyUlJPTMHSa0cqtqTpSMcDmmqS7XB67fG8MsRJE1KSQMyTmVmBINRU3DnWhBe22C8rp8FzjuVoozCtWRac6qJK0gUzZc4SlFyA7/iPdX4LJ+tdQ9FixTmPpJDsPLxEMMRIeWEqIZAUxCST6mUlsoK2zACtNQwitwsLUCUoOZSuZbE5WUFg5R3CsXflZzNUA4xxIrXVSiGNDQuaVa9AC8V8PjF3oaNzGwALAbeHSI46WAq/NVxVk1olzfvirm0H6RcYLbSAsyMWUihI2Y1Hx7ov4XiIWoCaEqBJqQARd39nshTmGojKFVFBT2wSgmNYZss/BCWrN2aVEKSrmcWJOVISaZnuXtRmhFMXU3FTQBgOgALAdBDbDcZBGVQehAD6FnAI7rdTqXinNmjMWDBzStOkRBtYZtOKeUUDDLBYNOUPUnyELw0bRgCiWygouGyqo4pdoc3gajZGTwQJBUQkk2SXcVG4Z/4iGN4eKKXmcpBCQGZ3Yq23ahaveymcZu2VhVjc3BY0JNyC/8AbU8bj1rWolaiDo7BvVDPoKeEY6ak3bKdLFFaaGLCwJqzPWM5SYyFho8qZG5ltI9l0jJA6R7MSaxgtAVtIkiLOHmpIyVSpRDq0odGD3bygGcRlC60p1uB4NZodWKguIwgD5UnzG7WFXeM4jhakSUTbgjm3BK5iU02ZHmYYyp4yA1FjpceHSFuKxk0pMsq5Mz5Wo4exuP+NomMm8DcEikDGQI8lMECY0bISIEUiLQTJElJEKyqAgQfCTmcEJOZmKqhLFzSzHWBqED1h8ktHpt/jeMPDT5mZgCywJFLVASGon0Q+l4p4/CGUogij0NKihBoS1CIcZJ4J2tIrJEESPOBvBZYgY0jLRFoLaMNEWaHpE4oII000MPsNxhKi7BKnoKgB7h3s1Pgxr6kxKRlzDO+Vw7bQpRUi4yaNmxMjtGMskLZQKKhJpdJvs6Qdmp6K/EKWkAKXlmFRUFJcAEiwKRRgLDVekWpkpgEkMki4dTglwR5ij6DwslQmpBnZiqWcwytcnMSHuss5Boqpor0sU6DU008mvY1KlkqUU0Hc5oDepu/ntFFoZ8ZkBJcVc0IJYAXFaquOamtNlhMdEODmpkr90EQH7/ZAx3wVMDZSi7INBPEx4B4w0CKkWeHySVAkEgbXMNFYgtYjRnHs8hWLvDkSwhIBDsH5gKkPqCBX+IJ2CC7kmtDy+0e54wlK2dEVgpBIIDjL+veYV4+UhPosX0a3i+8bBOwKSGqGt4h6kD9YCrhEs3Kv0/iFGVA42auWjGaHOO4KweWX6G/fCgyzGyaZm1RAqj2aCy8OVWET+YTPsmHaDIBob4TBSwkKUDUan+0U5GAObmceD/pDNIaytKUJNu743iJPoVFGcRh0KHKRm0JMJsRJKCyr/GsNAs7g97fyIFOLioHkIUXQNCxJiWeBzEMbvEY0ogPHlJgaFRl4BnmgaEuW/t7YmTEpMsG5bpR4BUNhmSnKxAb46EwoxxUS6nDBgC1A5LBtHJPj1h3h8URRhEMVOCgQUv329lozi9rNZLchClMFlo2jy6UaMBcat2ZJJBMsRKDHkzoz2ohZKpA8hjxlwQKEYVMgtipEpOMUgMDTY1ENcHOCxyjmSQptSRqPtEX3qWhItUEw07KbQpRvPqVFjvFTQtJYBNNEpFaVdqO1hTuhLiMLko4JaopTer1htKmJUHKhQefRjqYszcEVUeW7bgFjqaMP1tGS1NvJU4pmstE5dYPjMHkq4r8eMAQI3tNYMtrQTs2jEHSYEq8KLFJUbEjAoKElhVIe+we/wAX0jyuHI0HkTDKRhwEINfRT7RFg4cN7Ixaybp4EQwgGqm77+AiasE3rK/F7objDDff9IkZAYQqHYk7Eh+dQEVfog/a8x7o2MYV9fCCplCv9t4atCwa3KwC0eipJgvZTdkn2w/MkEts9e6IKw4YQsgqESps00KQQbsffq/6xkqU9ZZGgD0HnDr5s4v8UiSMPaptAFiMoTrLUN2ObbpExLQxOVWmhYHuFNYc9hau8eMrR67tDC0apipCOZnc9P4hYZcb6rDD4f3wvxfDEHmselouLIaNS7OM9mYcrwIf+0QGCEaECnsTEexMPPmI3j3zAbwAL8PKzBtR7YIcIvqYvyuHAm5i6cKftewRDLQiXglEOQSIq4jCFMbMqQQHzezv90DmpzULQJsbRqxlmPBEO5mHDxAYQRoZijIYxkMOPmgiQwQ3hAJMhj2Uw5OEEY+ZiGAuwaiDe8XFpF4L8zEWpOFBF4iUfUqMvQWhOmkQVhz/AJfJm8YdfMBv7Il9Hp7qfGsSUa4qUpN3ERjZZnDUtV4TzcKAoh7ExpFmc0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70" name="Picture 22" descr="http://www.milliardcity.com/assets/images/clanky/home_plaza/food_drink_street/2008/September/Kava/kafe_sma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2" y="3645024"/>
            <a:ext cx="4423421" cy="2986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skolakavy.cz/UserFiles/image/fotogalerie/brazil_bruno_souza/brazil_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21" y="3349028"/>
            <a:ext cx="4959599" cy="3536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leccos.com/pics/pic/cajovni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2" y="83005"/>
            <a:ext cx="4981733" cy="3850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blog.kocurik.sk/wp-content/2009/11/kava-rastlin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10046"/>
            <a:ext cx="4095087" cy="4586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8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sk-SK" dirty="0" smtClean="0"/>
              <a:t>Účinky kávy a kofeínu</a:t>
            </a:r>
            <a:endParaRPr lang="sk-SK" dirty="0"/>
          </a:p>
        </p:txBody>
      </p:sp>
      <p:sp>
        <p:nvSpPr>
          <p:cNvPr id="4" name="AutoShape 2" descr="data:image/jpeg;base64,/9j/4AAQSkZJRgABAQAAAQABAAD/2wCEAAkGBxQSEhQUExQWExMVGBUVGRcYGRkdFhsYHRgZFhkYHRgfHi0gHBopGxwaIjIkJyksLjIuHB8zODMtNygtMCsBCgoKDg0OGxAQGzUmICY3Mi8vOC0sLjcwNS80MjQsNzQvNDQuNyw0LC8wLS4sLCwvMCwsLCwsLCw3MC00LCw0LP/AABEIAQUAwQMBEQACEQEDEQH/xAAcAAEAAgMBAQEAAAAAAAAAAAAABgcDBAUCCAH/xABHEAACAQMCAwUDCAYJAgcBAAABAgMABBESIQUGMQcTIkFRMmFxFCMzQlJygZIVkZOx0dIkNFNUYoKhsrNzwUNjlKLT4fAl/8QAGwEBAAIDAQEAAAAAAAAAAAAAAAQFAgMGAQf/xAA+EQACAQICBQgGCgMBAAMAAAAAAQIDEQQhBRIxQVETYXGBkbHR8CIyU3KhwQYUFSMzNFKS0uFCsvEWJGKi/9oADAMBAAIRAxEAPwC8aAUAoBQGGR21YUDpnfPrVfXxGI5fkqMYvK/pNrfbcmbIxjq3Yy/ov6z/AArzW0h+mH7pfxH3fOMv6L+s/wAKa2kP0w/dL+I+75z1C5IOeoJG1bsHXnWg3USTTay2ZHk4pPIyVLMBQCgFAKAUAoBQCgFAKAUAoBQCgFAKAUAoBQCgMP8A4n+X/vUBfnn7i/2Zn/h1kb7QObzw6OMxw/KJZWfTFr0HRHG0sj50nIUAbY+sKnmBIeG3qzxRzRnKSosin3MAw/0NAIi3iwARqbqf/qqXCzxKdTk4Ra15bZNb/dfebpKOV3uPep/sr+Y/wqXymN9nH97/AIGFocfh/Y1P9lfzH+FOUxvs4/vf8BaHH4f2NT/ZX8x/hTlMb7OP73/AWhx+H9jU/wBlfzH+FOUxvs4/vf8AAWhx+H9jU/2V/Mf4U5TG+zj+9/wFocfh/Y1P9lfzH+FecpjfZx/e/wCAtDj8P7PcT6lB9RmpGFr8vRhVtbWSZ5JaraPdSDEUAoBQCgFAKAUAoBQCgFAKAUBh/wDE/wAv/eoC/PP3F/szP/DrOVxvlS2vJY5bhDKY0dEUsQg1EamwMeIgAdelTzA3OB8JjtIEgi1d3GCF1HUQMkgZO+BnA92KA2bf633m/fVfo/ZU9+XeZ1N3QZqsDA4/NPMMVhA00odgAcKilmYhSx6DYYBJY4A8zQHSs5xJGjgYDqrAHqMgGgM1AKAUYMVp7C/AVA0X+Tpe6u4zqeuzLU8wFAKAUAoBQCgFAKAUAoBQCgFAYnhyc5IOMbY/hUKvguVqcopyi7W9G2zbvTM4zsrWPzuT9tv9P4Vh9Qn7efbH+J7rrgh3J+23+n8KfUJ+3n2x/iNdcELUbHz8TVjoyOrCcW7+nLN7doqbV0GarI1mhx7hq3VvNbsxVZkaMsMZAYYJGfOgNmygEcaIDkIqrnz2AGf9KAzUAoBRgxWvsL8BUDRf5Ol7q7jOp67MtTzAUAoBQCgFAKAUAoBQCgFAKAUAoBQCgItzNznb8PXEhLzOXKQpu7Y8z5IufrH34zUTRVKdV1IwV3ry7z2vUjBKUnZWRV3F+0HiE7HEgtEPSOIAnB3GqVl1E481C9a63D6Gha9V3fBbPPYVFbSMr2gu0inEcOpaRnlfDHMrM5B2OQzMTk4//eUqrgqFOnJxgstnH4jB4mpPEQTlvMFiAi+DwFguWUlWO3TKketcDia041ppPez6xQ0bhatGEp01dpXy5l13Jfy5z/e2zYaU3MePo5zk9PKY+JT721j3VlTxj2TK7G/Rym1rYd2fB3a8e8trk7nGDiKEx5jmT6SFvbXfAIPRkPkw/HB2qdCamro5TEYepQm6dRWfn4EjrJmkxWnsL8BUDRf5Ol7q7jOp67MtTzAUAoBQCgFAKAUAoBQCgFAKAUAoDm8f47BZxd5O+kE6VUAs7t5IiDdm+HxOACa9jFydltPG0tpVvGu0y6nfurVDAHyqgL3l0T7lxpUgZ2Af4irWOjVCOviJ6q4efkmQni3KWrSjc5fOXCbsdzK1vPIPk8CyS6A761Dau8CkuDlt9sb+6ougMbhqCrRs1epPPmvlffluyGOw9WrqtcFlz+eciMMyuMqQw91dfTqwqK8HcppwlB2krH7cN4HHqD+6teKX3UuglaPb+swXOjFC3gTYbKPx896+ZYr8efS+8+14Jf8Ax4dC7j3PNkknSvwwB+qtObZuvGnH0n2s3eHSXVqyXcMU8WkahOYpDA0e+pHbGlozsdyOgIOd6mUY1aS1rZcDm9IV9H46fJSqaslslbLovw7FzlpcrdrEMxWO8UW0h6Sg5t2P3usZPo23+I1KhXjPpKDGaMr4X0pK8eK2f0WHa+wvwFRtF/kqXuruINT12ZanmAoBQCgFAKAUAoBQCgFAKAUAoDFdXCxo0jsERFZ2Y7AKBkkn0AGaA+dLjidzxO6V8ap7khIoyfDGhPeBAcbKoXUzYycE+gro6MKWCwyrSV5P5rZ0cf8AhUVJVMRWdOLsl5v4f9Lq5L5OisE8pbggh5iN8HBKIN9EeQPCDvjJyaoa9adabnN5lpTpxpx1Ykgt/rfeb99VWj9lT35d5uqbug5nGOVLK6Jae2idyMa9OJMbj6RcOOp86sYycXeLsa2k1Zkbvuyaxkxpe5hXfwpLqByAMfOhyPwI6n3VJWNrpNa7afHMwjSpxkpKOa2Gvb9j1mrAma6dRtoLxhemB7MQbbrsfKoMqMJScms2Wq0tjFHVVRpbMreBJOE8kWNsweO3QyAgiSQtLIpAAGl5CzLsOgIrNRS2EKpVnUd5yb6XckNemsrTnPs3BLz2KgM2TJbZCxuRlg8e2ElztjZWBPsklq0VqEaifEssDpOrhmltjw6eHhsbOVbc9NYcQuEncyWbTHOcs8BwAXX/AMrONS9RuQOoNZoWvfCU4S4ZEjFaMf1eOJpZq3pcz2ZfNbu63kYEAjcEZBHSropT1QCgFAKAUAoBQCgFAKAUAoBQHO5isTcWlxCp0tLDLGD6FkZQcfjQFCdnvEo477h80h8PigBOfA0qFUYY29slDnYd5ny2vdJx16FOrHZ4peFitwclGpOD2+fE+hoLlWLqOqEKwPqVDD4jBG/x9KoiyFv9b7zfvqv0fsqe/LvM6m7oM1WBgKAUAoBQCjB8+892nccQuUDaUuIopsHfOs6HX1VdSFvw+FUOFioYOi45XijrtBz5VTozV1F3XWnfu+LLU7J7ppOFWxc6iokiB33WOV4l67+yoq8i7pM5atDk6kocG0S6sjUKAUAoBQCgFAKAUAoBQCgFAKAoftS5YFtdFkBWC61yKR0SceJ1BHQnaRffr+zV3o2tGrTlham/Z55tvaV2MpuE1Wju2+fgTnkXmj5TFFM5+fj0Wl0PUk/MTfdZiR7jI/2aqq9GVGo4S2om0qkakVKJObf633m/fVTo/ZU9+Xeb6m7oM1WBgKAUAoDHPMEVnY4VQWJ9ABkn9VAcXlrm614gZfkrNIkWkNIUZUJOdlLAEkAZO3Qr60BSXPl7JNxCYBctqitokHViuVUb+bSO36/xqgwMuWw1GC3RR12jdXBYapi6m/Z5538EXpyjwYWVnBbjGY0AYjoXPic/i5Jq/OSbbd2deh4KAUAoDS4hxNISoYOS+rSERnJxjOygnzrGU1HaaqlaNOyd8+Cb7jW/T8f9ncf+nm/krHlVwfYzX9ahwl+2XgP0/H/Z3H/p5v5KcquD7GPrUOEv2y8Da4fxJJtWjWChAYOjIRkZGzAHpWUZqWw2U60al7buKa7zcrI2igFAKAhHLXFbqTiNxG1wlxbxiQNhEVYpg40wxkeOQqh8ZOQDgZByKAm9AcPnHgAvbZoukikSxP8AYlXOhseY3II9GNZQk4tSR40mrMorl3ihs7gNJG4zrtbqHwhijeEjLEAMsmCCSBjO4Bq+x6WKwyxEVs28eddTKzCvkarpS3l5cp8TkmUrIpV1SF21DS+p1JYMvRSCOnrmuO0dK6q80595cVN3Qjv1YmsUAoBQHIeZ7klYyUt+jSgkO/qkRHRfWT8F38SgVRznzFbQxS2PDFWK2eRzdSptHlsK0UZ/xBSCRsAMDO+I1etqJqPrFto7Rrr/AHtXKms23vtw+b+ZNOV+TiL+e/nALF2FunXSvstKf8bDIHopP2toWhaShgqb3tEfF4ydaMaT9WOS6eJOqtiCKAiPEeYLqPiUNsqQvDKR4RrNwI9DF7hmB0RxhwFAYZY5wfQCXUAoDlX/APW7X4T/AO1K1y9ddZHqfjQ6/kOYuYIbJI3m1kSyLCgRGd2kYMVUKoJJOk1sJBm4JxeK7hWaEkoxYeJWVgysUZSrAEEMCKAw8M/rN396H/iFa4+tIj0vxZ9XcdWthINHjV40MRdAGbVGgDZxl5FTfG/1qwnJxV0aa9R04XW3Jdrsa+q9+zbfmk/lrz7zmMb4jhHtfgfjSXgBJFsANyS8mMflp95zC+I4R7X4EQseOWMMrvE3B4pdw0isEJ1eIjvAg1b7kAn31lq1tXWtl1nmtXvb0e1+BLYp7tgGUWrKdwQ8hBHqCFrH7zmPb4jhHtfge9V79m2/NJ/LT7zmF8Rwj2vwKs7UuXe7k+VTKFFyRC4hJKF9LaXYMBglRpyPsjz62Oj61dSdFatpcW7fAh4uFdpVLL0eF79xLOH8ckt7S1kCLL3q20TPodpdbKAved2pCjxDf1b31RYOFSEq0Ha6qTT7SfKVaUYuKWaXHb2bCQw3ty5wptCfQPJkfEacipn3nMYXxHCPa/Azar37Nt+aT+Wn3nML4jhHtfgNV79m2/NJ/LT7zmF8Rwj2vwIjzfzeIfmZpbdmG7wRNKzt6I5C4RT5hiurp0yDjOpKCvKxvw+GxuIlq0oJvr+LtZET4/z3LexdyoeCLGXSEAOVH1S+rZOmQoG2QTgmossXJ3SLmnoDSMGpz5Pocpdl1Eychctid0vImjme2Lf0WYkPHJ4ipZcbPq3UnK5yRvuNtKlKPpKzIGOx+PrWpTjGEV/irr5cLW5i0be4uWB7r5OyqdO7vqBHkwC7N7qj6Lc/qdK1vVRCrOvyj1UrdL8DLqvfs235pP5an/ecxrviOEe1+A1Xv2bb80n8tPvOYXxHCPa/A4rcrubo3fdQ/KCVJYXF0AdI0rmMHQQB5Yx19afecwviOEe1+B2tV79m2/NJ/LT7zmF8Rwj2vwGq9+zbfmk/lp95zC+I4R7X4GoTP8rt++EQ8M+O7LH6q5zkCsfS11fnNX3nLQ17b9l+Yw8/crniMMEYaNe6uI7jEqF43Cq66GUMCVOrffpmtxNNrkzgLWVv3LSCT5yWQBVKxxh2LCONSSVQeQJPU0BscM/rN396H/iFa4+tIj0vxZ9XcdWthIOTzP8AQD/q23/PHWur6vWu8jYr8Prj/sjrVsJJSXaPzk93JJbRMVtY2MbaT9MwyH1Hr3YYYCjZsEnIIFXejNHKouVqrLcvm+bmK3GYtw+7ht3kLLeu+c9d+vxrotVWtuKnWd7m/wAG4vNayd5BK0Te0QBmOQjykjyA2fNva3znO9V+J0bRqr0VZ8V5zJdHGVIP0ndEx4h2tzMsSxwi3ZlGpmzI7NjxiGNeu4OGbPTdRVJ9nOC1q8lH4vz2vmLL60pO1NN93nzciHN9zxGVITei6MchyiyFIhrQE57tcEHBzlh546it+HjhZVNWlGUnxbt3GutKsoXm0l0XJN3HE0jtpbNbkR/JbbPdPE6mQJpwYnbxbEAsF9D5VUYD6spYiNWLUuVqZp3yv53Emaq2i4NW1VuPNt2nXeGSe2huGXw4dWikR8bB0Ktk7ZxhelWv2bCrnh6ia59q89CI/wBblDKrBp8xyLvmS+v5DGJppJWGe4t8ogHmNK76cE5MjY9/QVI+q4TCfjPWfnd4mrlq1dfdqxyeLLeWVwsJkktpdCu7rKSURs+E6Cck6c436A7nFVukMfhuT1aVO0nzeBcaH0VXxFVupP0Iq8rf3xt536U3DpIjHLLE0EDlHjWZHKS5GrxOCNQJ+rqDEHPriPgcDRq3dWdpvZfYSdIaYqxiqOHVqS4ZN87357yfcI5m4VKixX3D4rbII72OMGHcjcOoEkZz59Bj2q34jR1Wjm1dcUVlDHKbvGTTfPZnM5h5ebhskd1Z3DvbSbRXMZVmjYsCI5CPA8bYABOQd8jIXVT1IOledPZvR0lDFwx0VQxb9L/GW/ofnPZtzLG4Xx5ZZ7tYwIbmzxrDN83NDg6WJAyCMEZwSpx1BwdOh5qeCpW4JFPiKUoS9Jbc10G9yLzrDxRJnhDKIpNGHxqKlQVfA6AnUP8ALVkaCO8wdqqI8kdrEJjGWUySNpjLA6ToABZ8NnOdIOk4J2NT8No6rXSksoveRa2Lp0209px4e1e7yPmIJNwNIMiM2fINlgN/Ub+7ylz0LOMbqa7PPcaYaRjJ2sWHynzZBxCPVEdMi/SQvgSxnpuvmvow2PxyBUVKcqctWasydGSkro71YGRw+NtILi27pVZ8T7MxUY0rncKf3VqnfWVuciV3JVYaiu89rtw5mZu/vP7GD9s//wAVe3qcF2/0Za2I/Sv3P+I7+8/sYP2z/wDxUvU4Lt/oa2I/Sv3P+J64RbSq80koRTIUICMWA0qF6lR+6kFK7bPaMJqUpTSz4O+7oR1K2Eg5PM/0A/6tt/zx1rq+r1rvI2K/D64/7I0+0Hi5tOHXMykB1TSuce05CA4PUjVnHnjFbY2bVyUk3kj50ju0VQoRxjbptjAAFdVHSWHirLYujxIkvo/jJO7tfr/ifvy4fZf9X/3WX2pQ828TH/zuM5v/ANfxMV1xIKjEK2QDjI2z796wqaVpKDcNu7Z4nj0BiYelO1lt2+B9C8jcjwcPXXnv7lx452AzjbwoPqR+4dfPO2OZq1Z1Za83dkqFOMI6sVkVr2ycVVuIxqJFlRIMBYzrMcjOS+oL7JZRGd/JfLzm6NxdHDTlKq7ZZGrEYPEYpKNCLk+ZHZi7RTw+zs4e41yfJoHZ3kCIAU36AknI9AN+tcxg8XGUqzV23Un8XcvqOias16TUIxyes+G3sIpzVxK84oY5VtxrQM0b28Ezv3ZJAR38QkXodlxncYyRVhSxdenNSpxsbZ6KwPJtVcQm+bZ8Lv58xi5f5nn4fMJjE0ZXCXEDoVkaLZs4YLg4JZPxHQ10FWnHF4bl4r01t8/E5VTdCtyTfovYcPmHjhuXluS2n5VKCcgY7oHKqw6HCxouN81yzk3Wb4Hd06MKejacW0lUecuF7/JW6ye8F7VJjGVuEt7lCEUeEpkey+sjUvTfATrkfDZHFJZTViJV0BKS18LUU156u2x07DlzhXFAfkpkspx4miQgAeRxEcxlffHjqM9cGxw2PqU/wp5fDsKDGaOlTaWIhZvztRxeKdmPEIEeOArPFKBrSGQxZIYHU0Mjd2xIAOdXXOAMCpE8RQqr72FnnnHL4bPmRFSqQ9SV1wfjtOTxLmRrLjklwHBCSMjqcqXiIUMgc+E4wCOm4FU+gsJSlgqbhVV3FXUsrdewscbjKzhCFSl6MbqMktq/6SPjfaghST5HbC2uJgFNw3cnwAsNQKMTIQc6c7bk+43dHRtScvSaS43XntsVtTFxgsk2+hkEjiICoAfDhAvn16Y9c11UIxhG0dhRScpSz2gj/XfqKzuYtWPdpdyQSLNA3dzR7q3l71YeaHoR/wB6iYzBwxELPbufncb8PiJUZX3bz6A5L5nj4hbiVRokHgliyC0cg6jbqp6g+YI6dBx9SnKnJwltR0EZKSUlsNm//rdr8J/9qVol666zTU/Gh1/I6tbCQKAUAoDk8z/QD/q23/PHWur6vWu8jYr8Prj/ALI4HbCB+jJNXs97bZ2zt36eWRn9dKvqMtMBb6zTur5rv8/2UZVKfTRQH46BgQRkeY8q9Tad0YzhGcXGaunxO7ytwW94gGgt5p+4j0xsXnmFsgx9GFDeJgMeADGDuVyKsaXLVFdysug43SH2bhajhTpa0vedk+3PnXUSnj3ZKsFhI6XEjywqZdChIoHC5Zl0ga9WksAS53921SqVKlGac1rcb7ypraSxM4uNOWotyirJfO3FXzNbh/Mn6PubSQx6reSztFlwhaWNQrhZFJ8WAWwwOdifOssFgVKlWq0M1ytRW5r5WKypiWpxjU26qd+cmvFO020jHzKy3LAAnQjKiqQGDNI4A6EbDJ+G9SqWDrVJWSt05Hk68IK7fYVPzhx1L6+aURGINDGhUlSW0tICSR7mUb+lXejsLOjKdOpvS5+KK3F141FGcdz8Dicn8Wa0ltLlYxJ3LkFSxVcOHg1FgpI3YHYH4GuOTUK87nf1oSxOi8Oo7dZR70WVLzTwu/P9Ms3tpcD+kxjJRj0+ejGv2iSNS6fM+lbI1qVRW7yuq6Mx2DlrRT6Y5/3bpViv7xNFxILeZ3WJyYbgZVyAudYOBuPECRscHbBqJUapVE6bOhwcJY7CShi42zssrZ8Vle+fQ+0tLl7tYTRGt9GY3KjMsWqRCR4SSgUOuSCcKGA9fSXHE05c3Sc/iNCYqinK2slt1c/ht+BXHaREqX12sbhiQk3kdLaRqXr1DqT7s4qqwEVDD0JrgiwwNTlsFXw+9Xa6P+r4l/2VpbXMCP3MTxzRq26IQyuucHGxyDV6cwUfz9wIWF8YYEZoXjFwq5xoGtldFJ6gEA+ekMPIVbYXSzo09Wpmt1zXT0R9cq+g7PmX9qxGTdP/AGZ/MKk/b9Dm7f6JX/kMTxfYv5H58pf+z/8AcK9+36HN2/0ef+QxPF9i/kTDsn43JFxRIlQrHdIUddQI1xoXWTpnOzjH+P3CqvGYuliZ68Nu/wCW4yqaKq4CKVTY9nm7Lov/AOt2vwn/ANqVXy9ddZAqfjQ6/kdWthIFAKAUByeZ/oB/1bb/AJ4611fV613kbFfh9cf9kZOY+Ei7tZrdjpEqFdWM6T1Vse5sH8K2NXyJUZOLUltR85cV4dLayGK5QxyA439hvRkY7Mp8sfA4IIqoq0JQezI+iYHStDE009ZKW9PLPm48xr2qmRtMYaRvsxqXb8q5JPWsI0py2I31dIYakm5VF2+GZYnKnZjNI3eXRa2hPSJW+fZcnwuw2QEAZ0kk5+qRU6lhVHORyuP0/OrHk6KsuO/q4d/QW5ZWaQxrHEoSNAFVVGAAKmHPN3zZT3PfOT30vyO3Lrbl+6JTVrnboVAG/d9RjzwSfDVthMJTjSeIr7Ny4+dxBrV5OfJUtu98Dm86cPa3+Sd9GUD2ywooYEpJEviRwBjHiGCrHOlq1fR7G6861NK16k2ui+zzcwx9C0Yze5JEbfUhK5IILKQDt6MNtj0/HFdWtWSuVD1o5GlcppmXrvEx6e8EbfHPxxUOc0sQrPPVl8GiQoPkXfiviaFuhe2UqC2gK5x1wrjVt5+dfPJX5d333+J9XpNS0XTa3Wf7ZXfwTOipzuOh3qLaxfxkpJNbGZ7aTS6SeBjEdSpKneRNs2zJ5jJ/Wc1to1eTlcr9JYL63S5NO2/5Z8UXVy1wrh/ErNJTZQISZFYIgUrIrlX0yKA2NQyCMbEdKtvRlHmZ89fKUqjV2pLLnyID2qcqCGSO53lS7k0FUws6uULAK2PGmFPhPoOucio0dS1cFSae5PMt8LilOXIyhd5pOLs7bbPNJrp+J45X7RrmC3WCLuZUgTQokRxIqKNi57zrjbSB+PrN+syivSib1oOlVl91Vy4NZp8Gsn2pEd4pxee5meeeQtI407ZVFTyjRc7J7snJySSaiVq8qj5jodHaKpYOLt6Untb+XA0q0FoKAsrsT4GWklvWHgCmCI/aJYGVvgCqqPfrq0wtPVhd7zhNP41V8QoQ2Qy63t+S7Syb/wDrdr8J/wDalbpeuus5qp+NDr+R1a2EgUAoBQHJ5n+gH/Vtv+eOtdX1etd5GxX4fXH/AGR1q2Ek/GUHqM0B+KgHQAUB6oCDdrHH2t7YQRPpnuCVyGAZYVGqVxn1GI/I+PI3FTMDh+XrKL2bX0GjE1eTptrbuOH2K8FBEt2y4UfMQjBx4fpZB5bnCbdNDeprdpOvylbVjsjl57jXg6erT1nteZMub+BreWVzEUV5NMrQkg5SYK3dupG4IbHTyyN84rn9GyceUa268u8nVEnZPgfOcbTMCV14EccyI+rDKwAcoXAZvnA4yMjw+YGa6zR+IqyjJqV5Lc9/XtXdexU4ulG6VrLjw6jNb5YsXBUHwgZzhPXGcZJyfLyq1o025TqTWbyXR5z4kCpNJRhF5Lb0mhwF/mtOCMMdznJRgCNvTBP66+dYyNql0fWfo7U18I4v/F2+fzMsaspeJBkRsy6m9nGptGPteEDocdN6wqRjfXb7PiSMFVqqPIQhZq+cr2Su9VbM8rcMjMkZcSMsh7tDpyqjJIC68jJKgk6V9586xklFpRjdvnNX1qtOM5SqqKjldR22ze1t7rLffPgfR3IfCja8PtoXUK6xqXAGPGw1Pn/FknJ9attxwzbbuzh9q1t3nCXxu0XdTgb50o662wPLQW929V2jo62Apr/6ruJVGryWKjPhJP4kC7LuGWt3PdWtxEsgeKOdSch1ZGMbMjgAps0e2ry95rfhHrU7MtPpBB0sYqkcrpO64rL5Eg4r2SSatUFyJFGcJcAhupbBlTqCT10588mvZ4SEndZGOG0/iKUXGSUvg+HR8DgN2YcRBI0Qt71l2P5lB/0rQ8FLcy0h9J6TXpU2nzNPwO/wHspZiGvGRE31RQliWGchTIQCmOh05JHRhuTvp4WMc3mVmL0/XqrVp+ivjw6OfJXT3lp2lskSLHGoREAVVUYUKNgAPIVKKE59/wD1u1+E/wDtStcvXXWR6n40Ov5HVrYSBQCgFAanFbHvoymopujBgASCrhxsduoFYzjrKxqrU+Ujq3ts+Duaf6MuP77J+zg/krDUl+ru8DXyNX2j7I+A/Rlx/fZP2cH8lNSX6u7wHI1faPsj4D9GXH99k/ZwfyU1Jfq7vAcjV9o+yPgP0Zcf32T9nB/JTUl+ru8ByNX2j7I+BTHNvEzNeyr47hxJ8jXUxTVpcIFwuFGZ9X1egU5Plc4TD1aWGliFVtwyi+beuNyvrRqTrKlrt9S6fORbPA+WJLWCOCK6dEjGAoSMgEks2C6lsaiepNU7jN/5dxP5Gr7R9kfA3VsJj7N1ImNjhIjkjq26dT6Daq/AQlap6X+cuHHoN1alUerabWS3LwKN5t4GnDbpou5YkgG3IeTTLExPfIPqI6ncr0wem4zZ0608NLlFOy35L5qxjHAV8UlRjNt7laNtmfDPvOT8vhMbyCPwrkEFm1BsHCsMgg7HyrpIyqVKTqQxLatf1YfxKSWEq06mpO6d7bDDb30ZlSNoEDmGMbSHYL4VRj6hSNzvjqelcTVk5x1tqTsjvtGYDFUazpRxLi3FSdowefDOL3O9tvwNiWZdXdrblpN/DrYYA9on09B6nArTCK2vJIssVRx9NKMMZKUpbEqdLZvfq7OHFko5K5fS9uljVHSG2VZDISWAddBhjwTgnbVhtQwm43FSMLCU26jy8+dhR6Wp16EY4WOIk0tq1YK3DZG/O79POW/+jJ/77J+zg/kqZqS/V3eBR8jV9o+yPgcvinC3cxZncLMJLfGiPwo8ZcqDp1EHuwOuffUHRcZfU6Xpf4rhwNtelUdSTVRrqj4FP8EuxaXkGEaGRJmtXdSx0gyGBiFbIceyfEPhuAa2QThVcL2uXGIwuKxGj44iWIctXK2rDJbN0b8Nt8sy9P0Zcf32T9nB/JUrUl+ru8Ci5Gr7R9kfAfoy4/vsn7OD+SmpL9Xd4DkavtH2R8B+jLj++yfs4P5Kakv1d3gORq+0fZHwH6MuP77J+zg/kpqS/V3eA5Gr7R9kfA9W3CXEqSSXDylAwUMsYHiAB9lR6CvVB3u3c9hQkpqUpt25l8kdWthIFAKAUAoBQCgFAavFL5YIZZn9iJHkbr0VSx6AnoPSgKC7OSf0nY954mZ5GbbOX7iZixA/x4bPl1rodJRdLCQp9C+Dv8bFVhGp4iUunvVj6Hrni1MNv9b7zfvqv0fsqe/LvM6m7oOZzZyzBxG3ME4OnIZWXGtHHRlJGM9R06E1YGKdncpjmHk24sJFeWFZ4ULEXEceTltgZE9pD5dGXJBBFV1TD1YRfJPLh5/o6PDaTwtacfrUEpL/ACS37U9uWe6zTbvkkRqdIWYaWGtG1AxFderpI2B+BOBnaosI14yaS7b25v6LWpUwUoxm5pWzunG7bVpc2atdW7SScqch3dwSoje2hYLruJdQdxgHKRHDFs5xnCgevQzI4WU2nPJcPP8A0p62l4UoyjR9KT2zzz2Z2233cOp2Lu5e4HFZQiGEHA3ZmOp3Y9XdvNj+r0AFT0rZI5+UnJ3e06dGeHI4q2m2D5x3Zjl/BGV28/NQw/GoGi/ydL3V3GdT12UL2i2v9NvjCQ6MBcK0bBh4l8RGCTtKjgnyPptWVeNqsZHR6LrKpo+tQe1Jtda2dN0fQnBbwTW8EoOoSxRyA4xkMgbOPLrU05k3aAUAoBQCgFAKAUAoBQCgNLjUjLbzMjiJgjkOV1hSATq0ZGrHpmgKx4vZXVhwOaG6lWSe4uAC4LNrWRleQHIGDpWQemBselScHTVSvCL4/wBmqvPUpylzHN7HeHCXiMspwVtYsA/+ZMSAwyMjwI49fFVhpmtrVI0+GfaQ9HU9WLlx+RdtUxYmG3+t95v31X6P2VPfl3mdTd0GarAwFAeRGAcgDPrigPVAKAUYONxvgUV9ZtbzDKSKBkY1K31XX0YHeoGi/wAnS91dxnU9dlSdpHK4sV4YIxqIha0dlBGplAkU4z1YmXb3mt2LjeF1uLnQFVQxWrLZJNc2WfyJv2McYE3D1hLEy2jGFgcZ0ZLQkf4e7IUfcNbqctaKkVmMoOhXnSe5/Dd8Ce1mRhQCgFAKAUAoBQCgFAKA5vFPHJDD5Fu9f7kZDD8TIY/iNVAVx223ZaW1hAOlFeZvTLfNx+XXAk86t9DU9au5cF3+WQNIStStxOl2I27/ACa6lfPzty4GepCIsZbr5uG6+mfOomPqKpiJNbNnZkSMLFxpJPb45lj1DN5ht/rfeb99V+j9lT35d5nU3dBmqwMBQCgFAKAUYMVp7C/AVA0X+Tpe6u4zqeuzg8/ctjiFm8IYpIpEsTAZ0yLnTt7wSvwJqc0mrMU6kqclOLs1mio+yHjwhvogTojvYxG+enfLlojnGxxqQepPwxFwz1XKnwL7TdPlYUsYl66V+m3/AFdCRf8AUs54UAoBQCgFAKAUAoBQCgNaG0xLJITlnCKPci5IHx1Mxz7wPKgKL7UL4txG7fGoQrBAowDlu7MqoBnJy74yN/8ATN3o6apYepU37upf2V+Li51YQ3efAujlXg4s7S3t1x81GiHSMAvjLvj1ZyzH41SFgdWgMNv9b7zfvqv0fsqe/LvM6m7oM1WBgKAUAoBQCjBitPYX4CoGi/ydL3V3GdT12ZanmB87c+cDe0v51jLKS3y2B9ttThzpAH1JdX+XT+MKuuTqKous6bRc44vBzwc3mvV7+/v5y4uXeYhdw2l0pxHOpikTySb4kDo6umcb6l91TU7nNSi4tpknoeCgFAKAUAoBQCgFAKA8yyBQWYgKASSegA3JPuoD5+4B/wD0OLRFgGSa4kujkH6NMvGCevQRDBOPKrnErkMDCnvlm+/wRX0nymJlLcsvl4n0HVMWAoDDb/W+8376r9H7Knvy7zOpu6DNVgYCgFAKAUAowYrT2F+AqBov8nS91dxnU9dmWp5gV3218MWS0hm6NBPFltto5D3Tgk9ASVOfUCtdaOtBom6OrOlioSXG3bkRzsmugTd2AJAkHymFjuokUor4+D90+K14aetC3Amacw3JYnW/Vn17/HrLf4fc97Gj40lgMr5q3RlPvDZH4VIKY2KAUAoBQCgFAKAUAoCG9q3Gfk9iyKSJLk9wpBwQpBMje7CAjPqy+tScHQ5atGG7f0GmvV5Om5ER7FbAPc3FwcHuY0gXrkFzrbG/TSqeXmffmdpmpesoLcu8j6Pj93rPf8i4KqCcKAw2/wBb7zfvqv0fsqe/LvM6m7oM1WBgKA073ikELRpLNFE8p0xq7qrOcgYUE5Y5IGB6igNygFAKMGK19hfgKgaL/J0vdXcZ1PXZlqeYHO5i4St3bTW7nCyoVyOqnqrD3hgD+FGrnsZOLTW1Hzrw28lsJ0nIBktZD3qKDq0gtDMgOPDkHIzj6h9KgU/uarjuZ1eNa0jgI10vTjt6tviuguXkHlVrO4vJ+/a4huhA8LyEmUDMrsrZ98gOfPJyAannJk2oBQCgFAKAUAoBQCgKF7VeLGbiEgOTHbKsKAZOWYK8hA82LFV/yCr/AEVCNKlPET2fL/vcVeOk6k40omtyxxu44ZdsWiKHAW4tmYKxAUsrqSca+pU+y2SuRthiYQx1PlaXrLavPwZ7RlLDS1J+qy9OC8Yhu4hLA4kQ7bdVbAJVh1VxkZU7iqFpp2ZZJpq6N+vD0w2/1vvN++q/R+yp78u8zqbugzVYGAoCA9pvL893oS3tIZGbuszu6DZJlcwTKV1tbkZf5t86l6faAn1AKAUYMVp7C/AVA0X+Tpe6u4zqeuzLU8wFAUT2t8EFvelxul5qk6Dwuqoki9N8jS25+1tULGRyU1uOm+jldOU8PLZJX+T+HcT7sd4v3/Dkjb6S1Jt2+6oBibGehjKj4g1KhNTipIocVh5YetKlLc/+dqzJxWZHFAKAUAoBQCgFAKA+dLImfiqFtXzvEC/XJAFwzqM+gVQPgPKr6d6ejEuPzd+4rI+ljXzeBdXOPKUPEIwHzHKmTHKuNS56g/aQ7ZU/6EAimo1p0Z68HZlhUpxqR1ZFRm1vuD3er6MsdIkAJtZhkkKwGwchThMhx9UkdbaVXDY2K1/Rmvj558yDGFXDy9H0ov4eeYsTlXtLt7llinHyWc7AMwMTn0STbf8AwsAfTNV2JwVXDv01lx3EqjiIVV6LJnb/AFvvNVLo/ZU9+XeSqm7oM1WBgaF3xu2iOJLiGM4zh5EU49cE0uDjTdofDFODeRHbOV1MPzKCM+6s9SVr2yPYxcnaOZvcN5ssrghYrqF2YZC6wH/IfF5elYJ32CUXF2krHaoeCjBhtmxGpOwC/wDaoGi/ydL3V3GdT12aY47blEdZVkEgDII8uzKfNUXLEe/FTzAwXvEpFRnbu7SFRvLOwyPL2AwUD0JfP+GgKv7SeaLe+jgt7dzK0ciyG5YaE2BQqBgaiwbfACj31Gr1YarjtZd6KwOJVaFezjFZ3+SXPsvsNPsl4l3HEtBAWO7Qx+eO9jzIu/n4S439Rvvg68HPJxJf0jw9pwrJ7VZ8eZ9ezqL1qacyKAUAoBQCgFAKAUB89ccT5FxNyMxrb3iy5zuIncTNgeaaHcfA4O9XtKPK6OcVtXyd+5ldN6mLTex+e9H0IDVEWJjurZJFKSIro2xVgCp+IOxoCtuZeyhWDNYuIi2QYZSWhIOdlbdkyfXUPQCrChpKrTWrL0lwfnxItTCQk7xyfMcLjvFuIcLNuEZ4oUt4Y3yveWveKNLAuR4TnAzlc7dag6Jhg63LazcG6k7cLX88DPETr09VxWsrK/EjPEuYby5GJ7qaRTnKgiNDkYIKxhQw9xz511NLROHhm1rdJVTx9WWzI5SQIPZRV+AqfClCGxLsIsqkpbX8TFffU++Kq9N/l30PuOi+i35tdMf9j04BBUgFTg4IyMjIH7z+uvnqk1sPrFSlTqevFPpRIuX+b7u1YdzIzrtmKZmePAXxH7SYxkaTgAbhql0sXJZSzOex30fpTTnReq+G58FzcOncWnwjtOsJYy0svyV19qOXYjr7LDwuNvqnPTIBOKmxqRmrpnK4jB1sPJqrFru7dhyuc+cbFoZbOUXTkeCRYQEJA6jW7KChOAdJOfTGar9GV6awVK7/AMUb46OxVZ61Om2n1L4kT4bzuvDrdLaxiCRk6hJcuskvjYkjREFDY8gz6twMVL+sxeUU2S1oOrFOVacYLnf/AAxQ8scU4sVkmMmkHZ7kFI1HXVHAACTgnfSoO3i9MdSrU9d2XBGz61gMF+Xjykv1S2X6PDtO1zb2cW1nwu4lYvPcKIyJGOlVPeIDojU4A69dR3O9bVShCL1UQamkMRiq0XUlldZbtvAjPZ/ZGTidjpJ8LzSN4TsEibz6YJZB1zlunrFwUc2zoPpNVXJwpvjf4f31930NVgccKAUAoBQCgFAKAUBVXbPwH6O9RfLuZyAT4dzE7eQUHUpP+NfIbWmisSqVVwlsl3kLHUXOGtHaiPcGSXiEdrZreNZ3Vu2mOWORwZbXBynhbeWPAxk7qc+uNGOwjw9TL1Xs8Oo24esqkedbS4rLiGkrDMvdyeyhLFkkwPqyHctjcq3i2Y+IDUYRIOpQGr3CyJIjqroxdWVgCrKdiCDsQR5VX6P2VPfl3mdTd0FV809lUkZMnDyHQnPyZyAV3P0Up2x0wr9MHxdBXR4TSlSglGWcfj1eBX18FCp6SyZXlyjROYpVaKUbGNxpf9XmPPIyD610VDGUa69CWfDf2FTVw9Sm/SXgal99T74qBpr8u+h9xf8A0W/Nrpj/ALGSvnZ9cMtpbPM6xwo00jdEjGpuuMsB7I97YFboUJz2Ir8VpTC4a6nLPgs2WFwPspnkUNdSrb4AwkQDy5yWy7nwAjOMAMMY8W1TI4ONvSzOZxP0irSbVFaqfHN+C6MyUSdm1tPK880s796dfdBwkYJA3GkB89d9XnUXRWHprB0styZXy0niorUjOyWWVtnTt+JIOC8q2dpvBbojdNeNUn4yNlj+urVJLJECdSU3rTd3znVuZ1jVnchVUZJPQCvTAgfbDxZV4ekfRrqSJdLAhggIlc6euQFAIyN2G9a6slGDbJeBoSr4iEI8e7MjnYpwvVd3VzjKRKLdH3xqY94+nPmFEefMavea04SNoX4ll9IK/KYlQ/Sl2vN/IuOpRRCgFAKAUAoBQCgFAYrm3WRGR1Do4KsrDKlSMEEeYIoCleeuRTYsJoO8NqCGDqWMls4GQ5ceLQOuvcjGG65q5w+NjWhyGI2bn538H2kCphnTlytLbw89xIOUu0WK4UW3EdAZgFExA7iX2cavKOQnf7O2xGwqJi8DUw7vtjufibqGJjVy2PgWDZ28kbadfeRY21kmVT5DV9dceZ8W25bO0Ekmxb/W+8376r9H7Knvy7zOpu6DNVgYGtfWEUwCzRpKoOQHVWGfXBHWgODP2fcNbH9DiXGfYBT0+wRnp+FZa8rat8jKE5Qd4uz5j3bchcOTpaRNuD4wXOR03cnbbp0rBRS2IynWqT9eTfS2zu2VnHCuiJEjTJOlFCrk7nYDFemsz0YMVp7C/AVA0X+Tpe6u4zqeuzI7AAknAG5J6AetTzA4olEubiUhLWLMiatgdIJNw+eigbqD09o76dIFJ868dbiF136DvIVIgt4gcSMrMo1aTuGkc46AgBcgecGs3VmoR2bzqNG044ChLE1k1Jr0cuzrfd1ly8g8ufo+yjhODK2ZZiOhlfdt/MDZQfRRU2KUVZHN1akqs3OW1u/aSKvTWKAUAoBQCgFAKAUAoD8ZcjB3B2xQFY87dmatrnsVAbdmtSB3b+vd52RsZ8Psnb2dzVhhNITo+hLOPDw8NhFr4WNR6yyl52kK4Dzhe2JMSPkR+E21wDlPMAA4kQfiVwRtuKnvAYbE+lh5WfD+tq7iKsVWo5VVdcfO0s6HtFtIlj+VFrdpIkn9h5EAcZ060XqPeBXMYLC1Yqt6Lsqk1dZrJ+dpZyrQerntSZocW7XLZMC1jkuierYMUYH3nXUT8FNWlHAYit6sbLi8vPUaKmKpU9r7CIcQ7SeITHwvHbLv9EgZtz9qTOSB6KP4WlPQitepLs8X4EKWks/RXacQ8yXpJJvLkknP0rAfgFwAPcBUyOicKlmm+t/IjvH1nv8Aga9pzZfFQfldxqyDnvX8j00k6SPXIPT41xWNrSpVdWOzI+n4LQ2Er0VOcXfPY3xO7w/tJ4hEADKk/XPfIvvxgx6COo656eVaI4170YVfoxB/h1GulX7rE55W7UYbhxDcqLaUnSr6swOceTkAoxOcKwHkASTipVOtCpsKDGaMxGEzqLLitnXwZPLX2F+AqNov8lS91dxCqeuyBc7pdLeR3DzxW/C4UUTLKxKzHVrZRGu7NsoAzuQRhgSGnmBCOeed34gxiQtDZADCEAyTvsy6wM6RqwFQb59rfwiFVr6z1KZ0uj9FKjH61i1ZLc+9/JbyW9mHJBiYXlzGUlwRBG2QyKdu8dT7MrA40/VBx1JA3UaKprnK7Sekp4yeWUVsRZlbyrFAKAUAoBQCgFAKAUAoBQCgOZx3l62vFC3MKShc6SdnXPUq4wynYdCOg9K9i3F3W08aTVmVJ2h8uzWrRTRhpLSCKOEybNJGYzgNIMAFSCPEBjIOQBipP0f0goKtCs8pVJu/O3nfzkRMdhXLVnT2pIhSnIyNwa7RNNXRRNWyZ6Y5OfX8B+odKIN3Pyh4aNj7A/H99fM9Jfj9SPuGivyy6X3mxVeWR7jwcKVDKSMgjr7s9cb+vp6V7rOOaNVanGpBxlsa88xOuM84X8F5OsdyRDEzHQ0cTIBjZSdIfc4x4v8ATasdFYqawlNcEcvT0Jh6tGNRyalK3C3Pu4Z7SP2lle8XlZ0L3TK2nvJSO6iyNwGChEwMZWNdRyDpNWOrWrbckHV0doxrk1r1ON9nyXUm+JbPKHZ7BZkSy6bi56hyoCR9cCJDkrtgaiSxxnIzipUKUYeqjn8Vjq2Kd6sr22cCZVsIgoBQCgFAKAUAoBQCgFAKAUAoBQGG3Htfeaq/R+yp78u8zqbughPHey21kJe2/okm5wq6oGz6wkjT/kK/jirmhjK1DKDy4bvPQRqlCnUzksyuuK8j39tkvAZVHR7f5weRyUwJBtnop3q8o6Zpysqit3eJW1NHSV3F3I1JcIDgsFOAcN4W/Kd8ZqyhiaM1dSXaQ5UKkX6r7DUs7hBGAdIOSck+Lz2xnGPwr55pGLdbJbkfZNGVqcKC1ppbcm1x7Ts2fDHnHzKNKRqyYkkkU7BgNSgqG6jBI6b1FWHm9xlU0xhabd536M7bmSfgHZvfSMDIi2y+bSFXbBypxGhPixuCWGNuvlvhg/1vsKjGfSNNatCPW/6fgWba8nWZd55IRNJLuxl8a4OPCEPhAGBjbPvrDRNOMcHSa26qOdr4irP7uUnqrYt3Z8yRIgUAAAAdANh+qrIjHqgFAKAUAoBQCgFAKAUAoBQCgFAKAUBrRTKNQJAOpv31S4XHYai6kak0nry2vnN0oSdmluMnylPtD9dS/tTBe1j2ow5KfAfKU+0P10+1MF7WPahyU+Bq3MFvL9KscuDka1VsfDI2p9qYL2se1Dk58DCnDbNSGWGBWBBBCICD65Ap9q4P2se1Dkp8DfWdBsGUCn2pgvax7UOSnwHylPtD9defamC9rHtQ5KfA/bT2F+Ar3Rf5Kl7q7hU9dmWp5gKAUAoBQCgFAKAUAoBQCgFAKAUAoBQCgFAKAUAoBQCgFAKAUAoBQCgFAKAUAoB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2" name="Picture 4" descr="http://predmety.skylan.sk/7/bio/18str/18jcloz/clo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05" y="836712"/>
            <a:ext cx="2430735" cy="3273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/>
          <a:lstStyle/>
          <a:p>
            <a:r>
              <a:rPr lang="sk-SK" dirty="0" smtClean="0"/>
              <a:t>Krvný obeh</a:t>
            </a:r>
          </a:p>
          <a:p>
            <a:r>
              <a:rPr lang="sk-SK" dirty="0" smtClean="0"/>
              <a:t>Distribúcia 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Bdelosť</a:t>
            </a:r>
          </a:p>
          <a:p>
            <a:r>
              <a:rPr lang="sk-SK" dirty="0" smtClean="0"/>
              <a:t>Pozornosť</a:t>
            </a:r>
          </a:p>
          <a:p>
            <a:r>
              <a:rPr lang="sk-SK" dirty="0" smtClean="0"/>
              <a:t>Blokuje špecifické receptory </a:t>
            </a:r>
            <a:r>
              <a:rPr lang="sk-SK" dirty="0" err="1" smtClean="0"/>
              <a:t>adenozínu</a:t>
            </a:r>
            <a:endParaRPr lang="sk-SK" dirty="0" smtClean="0"/>
          </a:p>
          <a:p>
            <a:r>
              <a:rPr lang="sk-SK" dirty="0" smtClean="0"/>
              <a:t>Zužovanie ciev</a:t>
            </a:r>
          </a:p>
          <a:p>
            <a:r>
              <a:rPr lang="sk-SK" dirty="0" smtClean="0"/>
              <a:t>Tlmenie bolesti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77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Škodlivosť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Závislosť</a:t>
            </a:r>
          </a:p>
          <a:p>
            <a:r>
              <a:rPr lang="sk-SK" dirty="0" smtClean="0"/>
              <a:t>Krvný tlak</a:t>
            </a:r>
          </a:p>
          <a:p>
            <a:r>
              <a:rPr lang="sk-SK" dirty="0" smtClean="0"/>
              <a:t>Cholesterol v krvi</a:t>
            </a:r>
          </a:p>
          <a:p>
            <a:r>
              <a:rPr lang="sk-SK" dirty="0" smtClean="0"/>
              <a:t>Srdcovo cievne ochorenia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46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cdn.vectorstock.com/i/composite/67,98/goat-vector-556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00249"/>
            <a:ext cx="3918840" cy="4125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989856"/>
            <a:ext cx="7024744" cy="1143000"/>
          </a:xfrm>
        </p:spPr>
        <p:txBody>
          <a:bodyPr/>
          <a:lstStyle/>
          <a:p>
            <a:r>
              <a:rPr lang="sk-SK" dirty="0" smtClean="0"/>
              <a:t>Kde sa zjavila káva? </a:t>
            </a:r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5124878" y="2221115"/>
            <a:ext cx="1739414" cy="269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ttps://encrypted-tbn3.gstatic.com/images?q=tbn:ANd9GcTg8FgnA-sOunavIPK5LZd3IkKDPFZClBK1ALyF--cFVriWL3z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743687" cy="4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encrypted-tbn3.gstatic.com/images?q=tbn:ANd9GcTg8FgnA-sOunavIPK5LZd3IkKDPFZClBK1ALyF--cFVriWL3z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665" y="2276872"/>
            <a:ext cx="743687" cy="4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s://encrypted-tbn3.gstatic.com/images?q=tbn:ANd9GcTg8FgnA-sOunavIPK5LZd3IkKDPFZClBK1ALyF--cFVriWL3z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66764"/>
            <a:ext cx="743687" cy="4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s://encrypted-tbn3.gstatic.com/images?q=tbn:ANd9GcTg8FgnA-sOunavIPK5LZd3IkKDPFZClBK1ALyF--cFVriWL3z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41" y="2910780"/>
            <a:ext cx="743687" cy="4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s://encrypted-tbn3.gstatic.com/images?q=tbn:ANd9GcTg8FgnA-sOunavIPK5LZd3IkKDPFZClBK1ALyF--cFVriWL3z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68" y="1827614"/>
            <a:ext cx="743687" cy="4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s://encrypted-tbn3.gstatic.com/images?q=tbn:ANd9GcTg8FgnA-sOunavIPK5LZd3IkKDPFZClBK1ALyF--cFVriWL3z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92" y="4016584"/>
            <a:ext cx="743687" cy="4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s://encrypted-tbn3.gstatic.com/images?q=tbn:ANd9GcTg8FgnA-sOunavIPK5LZd3IkKDPFZClBK1ALyF--cFVriWL3z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957" y="3212976"/>
            <a:ext cx="743687" cy="4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http://www.zones.sk/studentske-prace/chemia/8447-kofeinizmus/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http://fit.server.sk/vyziva/kava/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http://referaty.atlas.sk/prirodne-vedy/biologia-a-geologia/34249/?print=1</a:t>
            </a:r>
            <a:endParaRPr lang="sk-SK" dirty="0" smtClean="0"/>
          </a:p>
          <a:p>
            <a:r>
              <a:rPr lang="sk-SK" dirty="0">
                <a:hlinkClick r:id="rId5"/>
              </a:rPr>
              <a:t>www.eufic&amp;.org/article/sk/4/13/artid/caffeine-health</a:t>
            </a:r>
            <a:r>
              <a:rPr lang="sk-SK" dirty="0" smtClean="0">
                <a:hlinkClick r:id="rId5"/>
              </a:rPr>
              <a:t>/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88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r>
              <a:rPr lang="sk-SK" dirty="0" smtClean="0"/>
              <a:t>Ďakujeme za (ne)pozornosť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sk-SK" dirty="0" smtClean="0"/>
          </a:p>
          <a:p>
            <a:pPr algn="r"/>
            <a:endParaRPr lang="sk-SK" dirty="0"/>
          </a:p>
          <a:p>
            <a:pPr algn="r"/>
            <a:endParaRPr lang="sk-SK" dirty="0" smtClean="0"/>
          </a:p>
          <a:p>
            <a:pPr algn="r"/>
            <a:endParaRPr lang="sk-SK" dirty="0"/>
          </a:p>
          <a:p>
            <a:pPr algn="r"/>
            <a:endParaRPr lang="sk-SK" dirty="0" smtClean="0"/>
          </a:p>
          <a:p>
            <a:pPr marL="0" indent="0" algn="r">
              <a:buNone/>
            </a:pPr>
            <a:r>
              <a:rPr lang="sk-SK" dirty="0" smtClean="0"/>
              <a:t>Michaela </a:t>
            </a:r>
            <a:r>
              <a:rPr lang="sk-SK" dirty="0" err="1" smtClean="0"/>
              <a:t>Sotáková</a:t>
            </a:r>
            <a:r>
              <a:rPr lang="sk-SK" dirty="0" smtClean="0"/>
              <a:t> a Ivana </a:t>
            </a:r>
            <a:r>
              <a:rPr lang="sk-SK" dirty="0" err="1" smtClean="0"/>
              <a:t>Vavreková</a:t>
            </a:r>
            <a:endParaRPr lang="sk-SK" dirty="0" smtClean="0"/>
          </a:p>
          <a:p>
            <a:pPr marL="0" indent="0" algn="r">
              <a:buNone/>
            </a:pPr>
            <a:r>
              <a:rPr lang="sk-SK" dirty="0" smtClean="0"/>
              <a:t>3.C GJAR </a:t>
            </a:r>
          </a:p>
          <a:p>
            <a:pPr marL="0" indent="0" algn="r">
              <a:buNone/>
            </a:pPr>
            <a:r>
              <a:rPr lang="sk-SK" dirty="0" smtClean="0"/>
              <a:t>2014/2015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34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316</TotalTime>
  <Words>73</Words>
  <Application>Microsoft Office PowerPoint</Application>
  <PresentationFormat>Prezentácia na obrazovke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Austin</vt:lpstr>
      <vt:lpstr>Kofeinizmus</vt:lpstr>
      <vt:lpstr>Čo to vlastne je? </vt:lpstr>
      <vt:lpstr>Plantáže</vt:lpstr>
      <vt:lpstr>Účinky kávy a kofeínu</vt:lpstr>
      <vt:lpstr>Škodlivosť</vt:lpstr>
      <vt:lpstr>Kde sa zjavila káva? </vt:lpstr>
      <vt:lpstr>Zdroje</vt:lpstr>
      <vt:lpstr>Ďakujeme za (ne)pozornosť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Kofeinizmus</dc:title>
  <dc:creator>Ľubomír Vavrek</dc:creator>
  <cp:lastModifiedBy>Ľubomír Vavrek</cp:lastModifiedBy>
  <cp:revision>18</cp:revision>
  <dcterms:created xsi:type="dcterms:W3CDTF">2014-12-07T13:09:21Z</dcterms:created>
  <dcterms:modified xsi:type="dcterms:W3CDTF">2014-12-16T09:42:30Z</dcterms:modified>
</cp:coreProperties>
</file>