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F0C58FD-1387-46AF-9EA9-6B997B054556}" type="datetimeFigureOut">
              <a:rPr lang="sk-SK" smtClean="0"/>
              <a:t>23.11.2014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4FB26FF-215D-48C7-A7E9-5F2E806B703F}" type="slidenum">
              <a:rPr lang="sk-SK" smtClean="0"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opp.biz/ergonomia/co-je-ergonomia" TargetMode="External"/><Relationship Id="rId2" Type="http://schemas.openxmlformats.org/officeDocument/2006/relationships/hyperlink" Target="http://www.kinnarps.com/en/sk/InteriorSolutions/Ergonomia/Ergonomics/Ligh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iea.sk/materials/files/poradenstvo/publikacie/letaky/osvetlenie_v_priemysle/SIEA_osvetlenievpriemysle.pdf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Osvetlenie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8063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obsahu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42132201"/>
              </p:ext>
            </p:extLst>
          </p:nvPr>
        </p:nvGraphicFramePr>
        <p:xfrm>
          <a:off x="0" y="0"/>
          <a:ext cx="9112024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6012"/>
                <a:gridCol w="4556012"/>
              </a:tblGrid>
              <a:tr h="1696379">
                <a:tc gridSpan="2">
                  <a:txBody>
                    <a:bodyPr/>
                    <a:lstStyle/>
                    <a:p>
                      <a:pPr algn="ctr"/>
                      <a:r>
                        <a:rPr lang="sk-SK" sz="4800" dirty="0" smtClean="0"/>
                        <a:t>Orientácia</a:t>
                      </a:r>
                      <a:r>
                        <a:rPr lang="sk-SK" sz="4800" baseline="0" dirty="0" smtClean="0"/>
                        <a:t> pri práci </a:t>
                      </a:r>
                      <a:endParaRPr lang="sk-SK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</a:tr>
              <a:tr h="103232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Hrubé práce </a:t>
                      </a:r>
                      <a:r>
                        <a:rPr lang="sk-SK" i="1" dirty="0" smtClean="0"/>
                        <a:t>(sklady, manipulácia s materiálom,</a:t>
                      </a:r>
                      <a:r>
                        <a:rPr lang="sk-SK" i="1" baseline="0" dirty="0" smtClean="0"/>
                        <a:t> pracoviská v domácnosti)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125 - 250 </a:t>
                      </a:r>
                      <a:r>
                        <a:rPr lang="sk-SK" sz="2400" dirty="0" err="1" smtClean="0"/>
                        <a:t>lx</a:t>
                      </a:r>
                      <a:endParaRPr lang="sk-SK" sz="2400" dirty="0"/>
                    </a:p>
                  </a:txBody>
                  <a:tcPr/>
                </a:tc>
              </a:tr>
              <a:tr h="103232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Stredné práce </a:t>
                      </a:r>
                      <a:r>
                        <a:rPr lang="sk-SK" i="1" dirty="0" smtClean="0"/>
                        <a:t>(bežná výroba, kontrola funkcie automatov, obchody, kancelárie, učebne,</a:t>
                      </a:r>
                      <a:r>
                        <a:rPr lang="sk-SK" i="1" baseline="0" dirty="0" smtClean="0"/>
                        <a:t> študovne, kuchyne, obývacie priestory)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250</a:t>
                      </a:r>
                      <a:r>
                        <a:rPr lang="sk-SK" sz="2400" baseline="0" dirty="0" smtClean="0"/>
                        <a:t> – 50 </a:t>
                      </a:r>
                      <a:r>
                        <a:rPr lang="sk-SK" sz="2400" baseline="0" dirty="0" err="1" smtClean="0"/>
                        <a:t>lx</a:t>
                      </a:r>
                      <a:endParaRPr lang="sk-SK" sz="2400" dirty="0"/>
                    </a:p>
                  </a:txBody>
                  <a:tcPr/>
                </a:tc>
              </a:tr>
              <a:tr h="103232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Jemné práce </a:t>
                      </a:r>
                      <a:r>
                        <a:rPr lang="sk-SK" i="1" dirty="0" smtClean="0"/>
                        <a:t>(jemná výroba, kresliarne,</a:t>
                      </a:r>
                      <a:r>
                        <a:rPr lang="sk-SK" i="1" baseline="0" dirty="0" smtClean="0"/>
                        <a:t> dozorne, počítačové pracoviská, vyšetrovne, laboratóriá)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500 – 1000 </a:t>
                      </a:r>
                      <a:r>
                        <a:rPr lang="sk-SK" sz="2400" dirty="0" err="1" smtClean="0"/>
                        <a:t>lx</a:t>
                      </a:r>
                      <a:endParaRPr lang="sk-SK" sz="2400" dirty="0" smtClean="0"/>
                    </a:p>
                    <a:p>
                      <a:pPr algn="ctr"/>
                      <a:endParaRPr lang="sk-SK" sz="2400" dirty="0"/>
                    </a:p>
                  </a:txBody>
                  <a:tcPr/>
                </a:tc>
              </a:tr>
              <a:tr h="103232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Veľmi jemné práce </a:t>
                      </a:r>
                      <a:r>
                        <a:rPr lang="sk-SK" i="1" dirty="0" smtClean="0"/>
                        <a:t>(rysovanie, ateliéry) 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1000 – 2000 </a:t>
                      </a:r>
                      <a:r>
                        <a:rPr lang="sk-SK" sz="2400" dirty="0" err="1" smtClean="0"/>
                        <a:t>lx</a:t>
                      </a:r>
                      <a:endParaRPr lang="sk-SK" sz="2400" dirty="0"/>
                    </a:p>
                  </a:txBody>
                  <a:tcPr/>
                </a:tc>
              </a:tr>
              <a:tr h="1032324">
                <a:tc>
                  <a:txBody>
                    <a:bodyPr/>
                    <a:lstStyle/>
                    <a:p>
                      <a:r>
                        <a:rPr lang="sk-SK" b="1" dirty="0" smtClean="0"/>
                        <a:t>Špeciálne práce </a:t>
                      </a:r>
                      <a:r>
                        <a:rPr lang="sk-SK" i="1" dirty="0" smtClean="0"/>
                        <a:t>(operačné sály) </a:t>
                      </a:r>
                      <a:endParaRPr lang="sk-SK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až</a:t>
                      </a:r>
                      <a:r>
                        <a:rPr lang="sk-SK" sz="2400" baseline="0" dirty="0" smtClean="0"/>
                        <a:t> 20 000 </a:t>
                      </a:r>
                      <a:r>
                        <a:rPr lang="sk-SK" sz="2400" baseline="0" dirty="0" err="1" smtClean="0"/>
                        <a:t>lx</a:t>
                      </a:r>
                      <a:endParaRPr lang="sk-SK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46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http://www.kinnarps.com/en/sk/InteriorSolutions/Ergonomia/Ergonomics/Light</a:t>
            </a:r>
            <a:r>
              <a:rPr lang="sk-SK" dirty="0" smtClean="0">
                <a:hlinkClick r:id="rId2"/>
              </a:rPr>
              <a:t>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http://www.oopp.biz/</a:t>
            </a:r>
            <a:r>
              <a:rPr lang="sk-SK" b="1" dirty="0" smtClean="0">
                <a:hlinkClick r:id="rId3"/>
              </a:rPr>
              <a:t>ergonomia</a:t>
            </a:r>
            <a:r>
              <a:rPr lang="sk-SK" dirty="0" smtClean="0">
                <a:hlinkClick r:id="rId3"/>
              </a:rPr>
              <a:t>/co-je-</a:t>
            </a:r>
            <a:r>
              <a:rPr lang="sk-SK" b="1" dirty="0" smtClean="0">
                <a:hlinkClick r:id="rId3"/>
              </a:rPr>
              <a:t>ergonomia</a:t>
            </a:r>
            <a:endParaRPr lang="sk-SK" b="1" dirty="0" smtClean="0"/>
          </a:p>
          <a:p>
            <a:r>
              <a:rPr lang="sk-SK" b="1" dirty="0" smtClean="0">
                <a:hlinkClick r:id="rId4"/>
              </a:rPr>
              <a:t>http://www.siea.sk/materials/files/poradenstvo/publikacie/letaky/osvetlenie_v_priemysle/SIEA_osvetlenievpriemysle.pdf</a:t>
            </a:r>
            <a:endParaRPr lang="sk-SK" b="1" dirty="0" smtClean="0"/>
          </a:p>
          <a:p>
            <a:endParaRPr lang="sk-SK" b="1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Zdroje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40317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>
          <a:xfrm>
            <a:off x="323528" y="1484784"/>
            <a:ext cx="7680960" cy="4724400"/>
          </a:xfrm>
        </p:spPr>
        <p:txBody>
          <a:bodyPr/>
          <a:lstStyle/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endParaRPr lang="sk-SK" dirty="0" smtClean="0"/>
          </a:p>
          <a:p>
            <a:pPr algn="r"/>
            <a:endParaRPr lang="sk-SK" dirty="0"/>
          </a:p>
          <a:p>
            <a:pPr algn="r"/>
            <a:endParaRPr lang="sk-SK" dirty="0" smtClean="0"/>
          </a:p>
          <a:p>
            <a:pPr algn="r"/>
            <a:r>
              <a:rPr lang="sk-SK" sz="2800" dirty="0" smtClean="0"/>
              <a:t>Ivana </a:t>
            </a:r>
            <a:r>
              <a:rPr lang="sk-SK" sz="2800" dirty="0" err="1" smtClean="0"/>
              <a:t>Vavreková</a:t>
            </a:r>
            <a:endParaRPr lang="sk-SK" sz="2800" dirty="0" smtClean="0"/>
          </a:p>
          <a:p>
            <a:pPr algn="r"/>
            <a:r>
              <a:rPr lang="sk-SK" sz="2800" dirty="0" smtClean="0"/>
              <a:t>3.C GJAR</a:t>
            </a:r>
          </a:p>
          <a:p>
            <a:pPr algn="r"/>
            <a:endParaRPr lang="sk-SK" sz="2800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544216"/>
          </a:xfrm>
        </p:spPr>
        <p:txBody>
          <a:bodyPr>
            <a:normAutofit/>
          </a:bodyPr>
          <a:lstStyle/>
          <a:p>
            <a:r>
              <a:rPr lang="sk-SK" sz="4500" dirty="0" smtClean="0"/>
              <a:t>Ďakujem za (ne)pozornosť!!! </a:t>
            </a:r>
            <a:r>
              <a:rPr lang="sk-SK" sz="4500" dirty="0" smtClean="0">
                <a:sym typeface="Wingdings" panose="05000000000000000000" pitchFamily="2" charset="2"/>
              </a:rPr>
              <a:t> </a:t>
            </a:r>
            <a:endParaRPr lang="sk-SK" sz="4500" dirty="0"/>
          </a:p>
        </p:txBody>
      </p:sp>
    </p:spTree>
    <p:extLst>
      <p:ext uri="{BB962C8B-B14F-4D97-AF65-F5344CB8AC3E}">
        <p14:creationId xmlns:p14="http://schemas.microsoft.com/office/powerpoint/2010/main" val="13822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Svetlo </a:t>
            </a:r>
            <a:endParaRPr lang="sk-SK" dirty="0"/>
          </a:p>
        </p:txBody>
      </p:sp>
      <p:pic>
        <p:nvPicPr>
          <p:cNvPr id="1026" name="Picture 2" descr="http://api.ning.com/files/dU-VmLtbzmdU3OTRRXvcPlo8efo9TLhNRJfl2ZeqFE3OpLkrPm*tEwEOt4XSLXNbWwVtWCbvLSM*bAsITb2azchcLej*gYY*/hvez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6" y="1124744"/>
            <a:ext cx="4704522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dnes.cz/09/081/gal/PET182e97_svet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2656"/>
            <a:ext cx="4381500" cy="29146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4aLeIbMQ7WA/TtCw_c428VI/AAAAAAAAKp0/8IUZSCE4OV4/s1600/Betlehemsk%25C3%25A9%2Bsvet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393" y="3247306"/>
            <a:ext cx="4603127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http://obrazky.4ever.sk/data/download/priroda/vesmir/mesiac,-hviezdy,-vesmir-15596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http://obrazky.4ever.sk/data/download/priroda/vesmir/mesiac,-hviezdy,-vesmir-1559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33055"/>
            <a:ext cx="4269644" cy="2846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czechsolar.cz/public/images/principy/spectru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61380"/>
            <a:ext cx="6391275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864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035998" cy="1112168"/>
          </a:xfrm>
        </p:spPr>
        <p:txBody>
          <a:bodyPr>
            <a:normAutofit/>
          </a:bodyPr>
          <a:lstStyle/>
          <a:p>
            <a:r>
              <a:rPr lang="sk-SK" dirty="0" smtClean="0"/>
              <a:t>Prírodné zdroje</a:t>
            </a:r>
            <a:endParaRPr lang="sk-SK" dirty="0"/>
          </a:p>
        </p:txBody>
      </p:sp>
      <p:pic>
        <p:nvPicPr>
          <p:cNvPr id="2050" name="Picture 2" descr="http://www.mspifflova.sk/wp-content/uploads/slnko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1196752"/>
            <a:ext cx="3424833" cy="3380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fotky.sme.sk/foto/225700/mesiacik-1?type=v&amp;x=650&amp;y=4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79" y="1196752"/>
            <a:ext cx="3742493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velerocms.com/domains/kamsdetmi/imgthumbs/data/fotogalerie/14850190/thumb3-1379190899-hviezdicka-zl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49" y="404664"/>
            <a:ext cx="3293982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FRveuZxwqhQ/UVISb2EiWQI/AAAAAAAAABk/nheLP3-nvLQ/s1600/13692-0-polarna-ziara-na-seve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685302"/>
            <a:ext cx="4704055" cy="31360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obrazky.4ever.sk/data/download/priroda/blesk-15792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6" y="4193047"/>
            <a:ext cx="4205267" cy="26282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83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Umelé zdroje</a:t>
            </a:r>
            <a:endParaRPr lang="sk-SK" dirty="0"/>
          </a:p>
        </p:txBody>
      </p:sp>
      <p:pic>
        <p:nvPicPr>
          <p:cNvPr id="3074" name="Picture 2" descr="http://www.asb.sk/buxus/images/cache/600xXXX/fotogaleria/fotogalerie/tzb/ziarovky_koncia._co_bude_dalej_fotoalbum/02-osram-halogenove-big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7" y="4486274"/>
            <a:ext cx="5715000" cy="2371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webareal.sk/fotky18509/fotos/_vyr_95E27-NASLI-CFLS-Plnospektralna-kompaktna-usporna-ziarivka-40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36" y="1340767"/>
            <a:ext cx="4221920" cy="31664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narva.sk/vybojka-ortutova-50w-e27_i2428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444" y="3451563"/>
            <a:ext cx="3285802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data:image/jpeg;base64,/9j/4AAQSkZJRgABAQAAAQABAAD/2wCEAAkGBxQSEhQUEhQVFRUXGBgVFxUXFRcVFRYVFBYXFxQUFBQYHCggGB0lHBQUITEhJSkrLi4uFx8zODMsNygtLisBCgoKDg0OGxAQGywkICQvLTQsLSwsLCwsLCwsLCwsLCssLCwsLCwsNywsLCwsLCwuLCwsLCwsLCwsLCwsLCwsLP/AABEIANEA8gMBIgACEQEDEQH/xAAbAAABBQEBAAAAAAAAAAAAAAAFAAIDBAYBB//EAEAQAAEDAQUEBwcDAgYCAwEAAAEAAhEDBAUSITFBUWGBBiJxkaGxwRMVMkJS0fAUI+FiknKCssLS8TNjQ6LyFv/EABoBAQEBAQEBAQAAAAAAAAAAAAABAgMEBQb/xAAtEQACAgIBAwMCBQUBAAAAAAAAAQIDBBEhBRIxIkFhE1EyQoGhsRWR0eHwFP/aAAwDAQACEQMRAD8A9nttqwRlMztjSPuq3vQ/SO/+E69/l5+iGwgCHvQ/SO/+EveZ+kd6HkLsoC/70P0jv/hc96n6R3/wqCRCAIi8z9I7/wCF33kfp8UNCeEBf94n6fFd94n6fFUUkBeF4n6fFL3gfp8VTAXEBe94f0+KXvA/SO9UAuoC77xP0+K77wP0+KohPAQFz9fw8Vz9efp8VVXCUBb94H6fFL3gfp8VUKYSgLxvA/T4rnvE/T4oJbrzbTaXEgAbTtO5o2lZe033XqmKYwN2vfEgdmg7BPagbN8++mjXD/cox0gp72/3fwsJQqUpAPtKz9pAc7xIgckesrhGVLD2kSo9g0VO9w7TCexyebyP0+KD04d8sd3opQ4jRAE/eR+kd6XvI/T4qhTqA6J6Aue8j9PipLPbsTg2InjwlDiFPYR128/IoAukkkqAfe3y8/RD0QvX5efoh6A5C4k4rkqgdCUJoK6SoBwC6E0J7WlAdC6kAlCAQSC5CcAgOQuJ0LiFOtT4TGrj6sIQkTH1ANVRr21oEl4A4FC7TfDGiYk6CQTJ2AbygC1W8Wjb/PAIPet74BmZcfhZP/2dwQy0Xk6MboLjkwbB2cBv2lUKNlLyXOdJJzdvP0jeiW+X4Myl7ITqjqj8Rlzt50HBo0ARKz05yAxHw71Zsl1ZS/qjdtPFx9EQpNAGQy4K8v4IVKd3udqYG4Ex3CAnG5wM5z3/AIVfuW2ipjlhGFxbszg6iCeG5S17c0ZYR4nvzXG26qqPdY9L5NqMn4A7aFRnw1CeBz88/FXbJeWeGoMLt/ynsOxdtjoaXgDISQMstp5CTySoWQ1aWNzQGkAjrAy0gEOBGW/uXT0tbROUXatMnNuTh3HgVJZq+MbiMiNxVGxVy0hjtPlPoVZrDC4PHY4bxv5IaLansPxjn5FQBWLD8Y5+RQBZJJJUhQvT5efoqCv3p8vP0VFANcEwhSwkQqCKF1rZK6U+mstlJGthPhNBSlQDiFzCuPqBoJcYAQS13sXmG9Vu/afsgDFV7W6uATBVbscO9ZKpWLnQJJKMWGxwJdqqiBcFKVBkFWqVy7QZbJ07VQWK1oJyblxPoFStJa0TUcY3THgFBWsrn/E8xubl4qvWsFFol5J/xOOZ5aqkIK98UmAljW5bTAAG8lZ6va6locajwRTb1Y010pj+p2rjsGW9F7Td9OpUbTp9Unrb2gNzL3mcsOsHgoLypgtYykCKbcmTqZ+Ko7e5x7hATghSoNNR5LtBll4MZwWvui64hzhn8rfpH3Q+57CGAOOuwbuJROx3+AQAw5mOsMJGzeclG/diKDT6DGNmpB/p/NUKrRMtaANzdI4KK31nPdmVG4O9m7DrBw9sZeML5NfVVZmf+dL9fk7urUNjOjdUup1HvaA9x68YsnNGGOtno0c1zDJlK6Le32MPcGvJOIOLWmfmJAy2LpvGg0yajSdwM+S8/WMO7J7I1+Nvf+TVU1HyT2h4BpUzEVHezJOgBB1nIzAEceCvXk8UaTKbZ0ESZMAQJP5oqFzW7994qQAQx9MkiIzDgM9Z4ZSM129KmN87NnJevPuli4jcfKSS/gzWlKRAOu0zrv8AJErJVxtz10KHlwa3PUyeQ2p93VRiyIIdtC6dNnZPGjKzyZs0pcBCyuyLTq0xy2K/YfjHPyKHuyqA/UI5jMeqv2D428/Ir3GQukkkqQoXp8vP0VFX7z+Xn6Ie9wAkoBy4VQZejCcswNq4LyZUyYZO1TaLostd4qXEqzXKQOUBOHJ7VXa5UekFswMDB8T/AAG1AVbyt3tHZfCNBv4oWJcQ0alKlVGGNq7XtjLM2XHrHw4KmQpY7K2lrmdpVx9raPQLBV+loEnuG87kZuXG8e0qfE7QbGjam2UPV7ST2KvWrVTkxn+Z2QA4BSUyCY2DM9uwKw945KogJtzbQ8Q0NaP8WZ7Sg9dj6RL6xa4tE4cWeWkTqBrAWkr2sAkDYJJ2Dd6rz20Xm60V8oLS7L/A3IOg7yCZ/pbvWtk0aC5cdRzgci8S90ZimDIYDxOqNU2B7pjqtyG4nePJV7M0sphrfjqZdg29wWiuqwtbAjIDbnPap5APBmIMjeEAqUqdO1OExUq9YN6waWtGZHykzmSFoatkbQOFn/jGIunVpOeXBDr6cWYagALYgmc4zOWW30CS9UeDUeGExSLoIzmFHb7cyjTLnGQ0ta6M4LnBug3YhyWetPSUupRRa9uwvI0B0wx5qOjVDLLD2l3tHhozbILph8vcBIInWdwJXzMbpldN8shPl/sdJWNpRDNquGnV/cFV7Q4/C1recE81XsvR2zNcT+490R1qmWRnINACMOyosGekceJKgszMwvPm9TlTkQqit71v9Tca002wT0hZhDCNhInaN3kuXRfs9WoJjQxKJ3pYDXY6iyS84XGIlrS8AmTkMg7uKnvXo9QZTwUmlr4yOIk5DV3aV9i2MZLUls4R2ipZibQ8gAARhzzMGcwIgidc0dtJp0wGNDZ1yAAbt6o2IT0ctLaVEMY0tfmTMRM9bxTAS507ZXzc7OWIopLbb1o6wh3Be1nqh24g+OfgiNhPXbz8ihpzpHsKv3WZLDw/2r6Se0c2GUkklohQvT5efogN/sLqLmtMEiJR69Pl5+ixvSG9yw4Qo/BUZa7ra+xVHe2Y+qx2UN1DZ6w7lprstFKo976DHU6ZjCHCD8IkxOWazd4Xo2oBALXDuIRjo9ai6nnGRjcuaXJpmia9PD1SbUTxUWzIQoGSs7fJNSo9+xvUbyzcUcs78idwlZ++ba0U5HwnPlqVURg19tFISfiMkcANq876R3zUq1DByC1tooOq0zVHzDIcBuWE9kTVLXCDOiugW+h12vrVw55Ja05DYvX7MYEDQZDsAzWe6OXYKLWby3EeC01lbJG70GaoLdOgA3MamT6JVaIJ/Nmik9prOkwq1rtMENGp14AaoDJdNbZ7Kl7Npg1ThxbYiXu5NB8EP6K2EH90tiYaG6wGgAeMD/Kq/Smoa9pMZtbFNvac3nvwt71o7LZfZU2NbwA7dJ8yp8kD9zUcTi86Dqt7B8R7/JaZ7hSpyddeewIDZLUygGNcJG6NdB6juVy3WsVR1dB57clxyLHXVKS8pNmoLbB5ruJnwV8XU20MNM5N2xsG4KnRpSfPsRaz3g0UQaZBLpOWfM8l8LoWRdYrLLHtf9vR3uiuEila6VKkz9OwAM+Ya4jxQO+AWMpsaAabiW1Za49QiBBboZIzOWRVw5mTqVYtFEPaac5kf9EnZmvV03qby7Zw1qK8GLK+1Jk1aC1oMDIdgVQ2ymwGHBztoBGg9N6C1+jtokgvotG/E53gGqzd9xexOI1Q8xmA0gciSvbLDpncrZL1LwZ75a0ai6qLWNNeTiqNbibs6slrdJJGI8EItVoL3kk7UNum2kONNziQ0kQTPVnqnloiYphsucYaMyV8/rCvl2V1b5fOjdPbptjKrQ1wO8589U6rUbSGJx4AbZKGXpaT1ajdHCM92oQ6lUdVcMy6DG+F9C3DrtcJWLbj4MKbW9G2spmn3q7c3/x9noVQu8RTgohc/wAnZ6FeswGkkklQUL0+Xn6LL35c4qiRqtTefy8/RUEB5VbbqewmQUS6MPgPb2FHuknwlZm7KuCrJ0OR5rJUaVtRPFRRmkmlqAICofZ1MOuEgdpCxNezl/U1Pw8AdFsLFUiQUBw4K9Qf1T4yrEjC7btDWBoGQER2LMX90Za4+1a2Ht3beBXoGFQ1rKHArQM1YQSAeAHIBHbEwjkELr0ocxg+qeQCJ0K0NbIPWMdmzNAT1G9XL8lC7wZGM5CBs1yGQnbnCKF+yUJvat1Y3nyz+3egMxRsn7rAeJ7Sch4meS0dmZNWNjB4nIeRQyw08dZzho0QOSKXW+Kb6pBOZOWZIbkAO5ReyIx9/wBHHRdwg9yF3FeLqZwn2bWyZlzpJIJyaZ3b9qLVLaHBjCxw9pI2wIMZmInXLgstaWGD1XNExB1B3EbP5SaUhHaNTet8D2P7DgXuyEAEgDNxw7TGk7Sh/R28zIbVrU3VHatZsEDbo+NpHFRdHrFniI4BQVwbPVfhawYs8UdaNjdwAJJ7Twzx9CMY6ijXfzya1wbTBe89Vuf2QJtanXtdMkj2rQMTS0HCx+IgsdEz8M5xmMlRfeFS0YKZAABkxOe6ezPvRS7MDrVAa8OYCCcYwPyEHDikEYSNBs1XlxcGrFi1WvJqU3Jhi8nmY71FSENKmtFIudKZWIENGzMr5lNV8+puct9sf7eDpJpV6MzelPBWFQf9g6jwB5J9W3PrQyYbl4byiF7WM1abg3J0Q0nYTkFJYOjbKIGOoXHDhzznfOgPcv0E+Hs4RRJQsLHtYxwxNBn+3NXy2nRyp02t5bVJZGsbAZO7OFXtol6+f1DKdVLnDz7HSuG3plmlXJaSTsRS6Rmzs/2lZ+01MLcO9aK7hDmjh/tXpxpSlVFy86My88BdJJJdzJRvP5efoqEK/efy8/RUoQAW+rCXtMLG2izwYIXpWFDrxuhtQaQUaLszd2XiCAx5zGh3opkVnb0ux9I6Zb0M97VKWhngVkGxqM1hCLaZqYtpGfaMkLsfTqnOGs0s46jvRR9pp1m46Tmu7CqmGa6yVQ5jTvAVgsWHsl6kQA6CNhWjsF9B0B+R3rRClbXAVwN4f6BFaLBhb38/woDVeXWqpuayWnfJHqCiJL6R2uZhBjaNAY+yEHW+gcy3I5Zjjr5LNdILZge0aw2e90DyWsp1w8S0yFgL+djthaNMTGcmtLnf6kKXaFXBRc4bAZPH/wDR8Fq7ms0UqbSNjSRx+LzWMtbf2Gj63MYP8zi4+i9DsojkPP8A6T3ZkVeu1vyMy4Z8kPvFwqUamGmwuDSQCA2XRlnKktZlyfZWkZhfnl1OyWf9CK9K4/2er6a7NsGWCwWgmBDaeAAYWy4VC3Mycok5Cfl4pXrcr/Zdcy8bcQJOaK2y1O0kk9qhoukHF+Tkvpf1GtZCx9+r9jm6/T3Ae6bIKTQ5+RJjmdAFWt1pe2q5zQGhpwBzScR0JxZbyY1yC0V12D25bUeGBrHOLW/EIhzAXDKDt26pdIqLarYYAMO2BnvXu7l4OevcyN6XjWNJx9o8ZasIaQBqZ8OaL9HrNWbQbUqj/wAhkDVwadC6TuU9huAVCGvzbq4bwNnMo1etoDSGjZsXG++FEe+b0ixTlwR2OmCR2+WaV6mCAlYqgBaTAEngJIKZaarXknEAAY13Ly5sp34rdPlrg3Wu2XJDTtApNxOmJjLiqzr4H0klOtRFamfYkPDTnhMwUJZROZOxaw8ZQojXPlok5be0Efa+1qMBEZ8uS2FhHXbz8isndbZqt4ZrW2L4xz8ivajIVSSSVIUbz+Xn6Kkrt5/Lz9FRCAcuympwCoK1qsrXiCFir+6PFsloyW+hR1KIcIKgPD7ddfBCRY3UzLHFp3gwvXL+6PyCWBY603ZGRCzoGcZeVWZf1uOhRixX4Rkc+3VR1bCAqr6ELSBrrkvD2lRxGob4SMvNbShWbUGW6CNoXmvRK0YK+E6PBb9l6HXpOZL6YEFoJyk5HYtEBlaxupddu88hKy1RsVatdw09q6O3C0f6Qt5Y7Y2oIyna31G9ZG/7PFGpHDxc0lCexy8W/uWGn/UxxHd9lr6d4Ma54cQ09UCcgYBOR/zLB3bXNW12ac4Djya1yN38P3Ad7QO4n7qfcqNA+0Uic6jB/mbn4qRloYcmOBjPIzlvKwz6uF7GQcTtANctTH5sRaz2l1BzSWSHNIM5EQ4ntOoXkrwqYWStivU/LOjm2tB6u2XLr6rKQaagyLhlhxbCRkdvVmULr9IgB1Wc3HTkFTtVvfWs7nmOq4OEDY0/9rw09K7cuWRJ734X2NSt9Paau8LyxsGCcJ0nU9u5D7MM1HYRipiNmY7CrIe1hDZ6xExwC82RTkW9QhrfbHT+Pk2pRUC9YbUwMcQQTMRtyy+6HVwXOO8oLbyWVS4GJIdJLoGUGWjUKxdnSKnUcGGfaEfSd8AcJXv6lhyyoKG9c7Odc1HksXsAWFupZBPb+FZ62A4DhGewDedFuK4axgpmJObj/UVRsNhZ7RoMa4s9sbl7KVCMOyP5TEtt7G3Jd36WzBp+J2bu06p1Voc0yFbvGpiOWgyVesIYd5Xgd9ksxVx/ClyddJQ2MuRkuJ5dy0lh+NvPyKEXRSwsRewfGOf+kr6hyC6SSSpCjeny8/RUQrt6H4efoqMoBwKeE3EuyqB0JQlK6CgI6jJyWdvm6A6SNVpioKwBCA8qvGzFpzCE1fzvXol+2JrgsLaqQBKAq2etgc1w2Ge4r06wW4YWknqPEg7joQV5e9nqtV0RvIEfp6uhMsO47uaqAZvO6iyH0ycjPYJyhUukwiz1OMD87kVpW00iadXTY7cOPBDulFEupADQ1GT/AITCGfYA9HaMWikT9LxzgrS2mzPrPLKYEtHxEx1nAluW6YzQWlS9naKPEnxa4fZHWXm+lWcGECWsccgZkuB8go/DKmEbvuGhZIqOBNQNIzeXHrQSNgIkblR6Su9q0PGrTEDcf+lZtji52ZlR1BhpvMTAJ4ZZr4sOpuWZ9CMePd/J3dfo2ZS2XbUtAdZ6Qmo5hcQcoYSW4y7Rucwd40K3PuqjRoNotbHVA1xO01LjrJzT7ksbKbBaJOOpTZjAPV3hoG0gmJ2wqNrrF7iSvTn58cSCm+W/CMwr7gZStDqAwYQS0Q0zlA+Enfko7uDnVMZk7yiFus7XBknrEwOIO/hxRWhYGsbJIA4Zr2U2KcFP7oxJPegNelnxN4pdGrgZZwarzjrEzGxh0jjCKWulTc0hpd25Qgd22pzHljnVH8S0BoAnLENea1KXctoJfcJklzp4qK9GjIjVp/ArcRGDNzsm/fkn2ik2MAzjU7SdpXyem486XKdz5kzrZJNaQIoW9zNcx6zvUwqmq9oAgE6dipVKJxwDpn9kYuOzmS89g7F9ZxSfBx2F6TIAHYrdhHXH5sKhCnsXxjn5FUoVSSSVIUL0+Xn6KgPzvV+9fl5+ioN/O9AOn1SJShKFQPxfnJcxLjvzuTSPzkgH4lE8qQDJMqDJAAb40K8+vAdY/m1eiXo3Irz69BDigBp280+hUgg5/g2KMvzPNSU3/nJAbu6Lc20s9nUyqAdV31DYrV70yKDgdQGz2ggeiw1ktRZGcQZadx48Dt5Fbiy2k17O+fihzT2gAjvBVIwDer4NCpuIJ5Fs+Eq9eTIrsOxzHA9oc0jzKq26y4qbgNgnkNfBWalXHQo1NogHtALXeIKPyzMQ8xmIB0xkCe5R0LbTqOdTpkOLdeaz1svQikcRhjGkkNEkhoLjltMDIIz0FumpQFa0VjBrYC1syQxocWBx0nrnLZMLwVYVNNsrkuWdnNyWhl02wtii4mG5MBOwbBO7yRBtCCSSI1lVb3s7apxsADwcWWsjb2+ao17e6o3ABrqd43LGTh05na29pP2/gsZOA21WptaqyJGcZtOEskzDoydoYkZb0cttUkBu7RBrBZIrNlo6sZh2ZkZhzY0B47EatFOTMxCz1GFn0JRpXPC4+xa2t8kdJsNKzfSnGyDTJBcQBE/EcpgcFq7IG1ZFNzXAZEgyAeMKve9ghsY8/wCnULv0+l048YS8mbHuWxly0HUqIL3Y3xEzOEbeZUtnaSVTui0SC04zGRLxEnYcslaq3gyi4NnrHw3Lx5WNbdkQa/CvJuMkos5a7IJwRmTJKL2akGtAGxVbDTk4jntnmiBX1jkdCnsXxjn5FQBT2M9cc/JAFUkklSFC9Pl5+iotV69Pl5+ipQgE1dlL+FwD85qg64rg/O5IrqA4mv0T5zSIQAe8G5bfwrz+/wCnBPPzXpNrpyPzesd0jsUg/m1AYt+p5rjD+clJWZBPNQj7eSFLLWyO5aTohepBNJ26Qf8ADlh7ie5ZqzO9FJSqFj2vbqCD2jMEc9OaEN62hLWnZHlkfJDGNw+1onfjZ/uHl4o70ac2qC0Zz129hjEO9Ovi5XvGKmP3GHE3eQNW+f4VX9zC4YJuy6m16nsqo6mAviM3mWjDOxsE6ZyOydNe1fIMboMu7iszaLWYp1KZLTmCNCDlLTzCJ2K1is3WHDWV4eoRsePNVeWjtU13cklmbnKqXIG16tRwBbDiAC0g5GJMxrk7LYV2+rZ7JmFsFxzMzEbjAJAPYrFwNaygXsbhDziydOoExAA36Ly9Moli4/r4fl/Bux9zLNvsxMYHAEdvgQspeV31atdtOq79uJID83DsWlYSShlspD9U17sRMFjIHVGRJkjfnruXXDz1lqTitaMyr7NBmjQZZmezojCNp2kpYpGaZgJDexR26rDcDCMZ8BvK4U23TzmvyxNSSUAHfd5eycWtPWPhuUdxWV1eoXVCTtJ7IUNa6C6qAJc45mc+ZW3uu7xRYGjmV9hnEt0mhogBSrganKFOKaxDrj82FQqaxfGOfkUAVSSSVIUbz+Xn6Kirt5/Lz9FRQHV0Jq6FQOTZSSlAdKSUpSgIqjJQK9LNIK0BVO1UgUB5heVkwk80Jq0vP0W4vu75kjisxWs+f5uQoKaYjkrdJ8ju81x1n9E+jSI/OKA0PQ68fZVmgnIEkd/WbzGY4jivU672CM4bUjC8aYjmM+Ow714r7KRx/la647/xUX2ato4ENO5wzB7Jz4HtyELt+3QTVPsh+5MuZscIkPb3fdBKVZzTl1SFfN6vAw1cWJuTKgPWadxO0Kka2OMWZzz2/nYhk7Wp1HH2gOcgmRIiRIiRsWlYB7NrQQYAGUR4ILZq2WFxDRES4R4qI1wPm2wYB7xvWLKozi4v3NKWg7Tp4QSVRtMMh5gbCdvf396Fi2PLoZmN7jA7iht7Ne4ZvxHd8oXDFxK8avsgalNyey3efSzCAyiIOhd/xHqrd22qWANBLnd5O9xQK6LkdVfkJ4nQL0G6LpbRbvdtP2Xo0ZHXTdwpjE7N51PoEQhODV0oUQXVxKUAiprH8Y5+RUKmsZ645+RQBRJJJUhQvTVnP0Q/F6IpbrO55bEZTM8Y+yqe7n8NnggKuL85p0+qse7n8O/iu/oH8Nu3eqCvKQd+c1ZFgfw/AufoH8O870BBK7Km/QP4bdq7+hfw70BXlRVdFdFhfw7003c7h3/woDP26hIPNZa32SCvQa10PP09/wDCE2zotWdpg/uP2VKYV1lTP0kLZf8A8daP/X/cf+K6Oh9f/wBf9x/4qAyTaMJxoytcOiNb/wBf9x+ycOiNb+j+4/ZCGXp13aPGIaTtXTZ5zGY7itWOidX+j+4/ZT0eizxrh5E/ZAZJjnjfzzTatVx2HuWmt/Rm0H/xezHa8z/pVWz9CK7jNV7Y4OJ9EBnGUXOMAZ7tUdu/o850GpkPp281qLD0fFIdVre2c1cFhdw70BQs1jbTEMAAU4arP6J3DvXP0LuHeoUhXFY/Qu4JGxO4ICsUlZ/RO4d65+idw70BWU9i+Mc/Ip36J3DvUlnsrmuBMQJ8kBfSSSVIJJJJAJJJJAJJJJAJJJJAJJJJAJJJJAJJJJAJJJJAJJJJAJJJJAJJJJAJJJJAJJJJAJJJJAJJJJAJJJJ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0" descr="data:image/jpeg;base64,/9j/4AAQSkZJRgABAQAAAQABAAD/2wCEAAkGBxQSEhQUEhQVFRUXGBgVFxUXFRcVFRYVFBYXFxQUFBQYHCggGB0lHBQUITEhJSkrLi4uFx8zODMsNygtLisBCgoKDg0OGxAQGywkICQvLTQsLSwsLCwsLCwsLCwsLCssLCwsLCwsNywsLCwsLCwuLCwsLCwsLCwsLCwsLCwsLP/AABEIANEA8gMBIgACEQEDEQH/xAAbAAABBQEBAAAAAAAAAAAAAAAFAAIDBAYBB//EAEAQAAEDAQUEBwcDAgYCAwEAAAEAAhEDBAUSITFBUWGBBiJxkaGxwRMVMkJS0fAUI+FiknKCssLS8TNjQ6LyFv/EABoBAQEBAQEBAQAAAAAAAAAAAAABAgMEBQb/xAAtEQACAgIBAwMCBQUBAAAAAAAAAQIDBBEhBRIxIkFhE1EyQoGhsRWR0eHwFP/aAAwDAQACEQMRAD8A9nttqwRlMztjSPuq3vQ/SO/+E69/l5+iGwgCHvQ/SO/+EveZ+kd6HkLsoC/70P0jv/hc96n6R3/wqCRCAIi8z9I7/wCF33kfp8UNCeEBf94n6fFd94n6fFUUkBeF4n6fFL3gfp8VTAXEBe94f0+KXvA/SO9UAuoC77xP0+K77wP0+KohPAQFz9fw8Vz9efp8VVXCUBb94H6fFL3gfp8VUKYSgLxvA/T4rnvE/T4oJbrzbTaXEgAbTtO5o2lZe033XqmKYwN2vfEgdmg7BPagbN8++mjXD/cox0gp72/3fwsJQqUpAPtKz9pAc7xIgckesrhGVLD2kSo9g0VO9w7TCexyebyP0+KD04d8sd3opQ4jRAE/eR+kd6XvI/T4qhTqA6J6Aue8j9PipLPbsTg2InjwlDiFPYR128/IoAukkkqAfe3y8/RD0QvX5efoh6A5C4k4rkqgdCUJoK6SoBwC6E0J7WlAdC6kAlCAQSC5CcAgOQuJ0LiFOtT4TGrj6sIQkTH1ANVRr21oEl4A4FC7TfDGiYk6CQTJ2AbygC1W8Wjb/PAIPet74BmZcfhZP/2dwQy0Xk6MboLjkwbB2cBv2lUKNlLyXOdJJzdvP0jeiW+X4Myl7ITqjqj8Rlzt50HBo0ARKz05yAxHw71Zsl1ZS/qjdtPFx9EQpNAGQy4K8v4IVKd3udqYG4Ex3CAnG5wM5z3/AIVfuW2ipjlhGFxbszg6iCeG5S17c0ZYR4nvzXG26qqPdY9L5NqMn4A7aFRnw1CeBz88/FXbJeWeGoMLt/ynsOxdtjoaXgDISQMstp5CTySoWQ1aWNzQGkAjrAy0gEOBGW/uXT0tbROUXatMnNuTh3HgVJZq+MbiMiNxVGxVy0hjtPlPoVZrDC4PHY4bxv5IaLansPxjn5FQBWLD8Y5+RQBZJJJUhQvT5efoqCv3p8vP0VFANcEwhSwkQqCKF1rZK6U+mstlJGthPhNBSlQDiFzCuPqBoJcYAQS13sXmG9Vu/afsgDFV7W6uATBVbscO9ZKpWLnQJJKMWGxwJdqqiBcFKVBkFWqVy7QZbJ07VQWK1oJyblxPoFStJa0TUcY3THgFBWsrn/E8xubl4qvWsFFol5J/xOOZ5aqkIK98UmAljW5bTAAG8lZ6va6locajwRTb1Y010pj+p2rjsGW9F7Td9OpUbTp9Unrb2gNzL3mcsOsHgoLypgtYykCKbcmTqZ+Ko7e5x7hATghSoNNR5LtBll4MZwWvui64hzhn8rfpH3Q+57CGAOOuwbuJROx3+AQAw5mOsMJGzeclG/diKDT6DGNmpB/p/NUKrRMtaANzdI4KK31nPdmVG4O9m7DrBw9sZeML5NfVVZmf+dL9fk7urUNjOjdUup1HvaA9x68YsnNGGOtno0c1zDJlK6Le32MPcGvJOIOLWmfmJAy2LpvGg0yajSdwM+S8/WMO7J7I1+Nvf+TVU1HyT2h4BpUzEVHezJOgBB1nIzAEceCvXk8UaTKbZ0ESZMAQJP5oqFzW7994qQAQx9MkiIzDgM9Z4ZSM129KmN87NnJevPuli4jcfKSS/gzWlKRAOu0zrv8AJErJVxtz10KHlwa3PUyeQ2p93VRiyIIdtC6dNnZPGjKzyZs0pcBCyuyLTq0xy2K/YfjHPyKHuyqA/UI5jMeqv2D428/Ir3GQukkkqQoXp8vP0VFX7z+Xn6Ie9wAkoBy4VQZejCcswNq4LyZUyYZO1TaLostd4qXEqzXKQOUBOHJ7VXa5UekFswMDB8T/AAG1AVbyt3tHZfCNBv4oWJcQ0alKlVGGNq7XtjLM2XHrHw4KmQpY7K2lrmdpVx9raPQLBV+loEnuG87kZuXG8e0qfE7QbGjam2UPV7ST2KvWrVTkxn+Z2QA4BSUyCY2DM9uwKw945KogJtzbQ8Q0NaP8WZ7Sg9dj6RL6xa4tE4cWeWkTqBrAWkr2sAkDYJJ2Dd6rz20Xm60V8oLS7L/A3IOg7yCZ/pbvWtk0aC5cdRzgci8S90ZimDIYDxOqNU2B7pjqtyG4nePJV7M0sphrfjqZdg29wWiuqwtbAjIDbnPap5APBmIMjeEAqUqdO1OExUq9YN6waWtGZHykzmSFoatkbQOFn/jGIunVpOeXBDr6cWYagALYgmc4zOWW30CS9UeDUeGExSLoIzmFHb7cyjTLnGQ0ta6M4LnBug3YhyWetPSUupRRa9uwvI0B0wx5qOjVDLLD2l3tHhozbILph8vcBIInWdwJXzMbpldN8shPl/sdJWNpRDNquGnV/cFV7Q4/C1recE81XsvR2zNcT+490R1qmWRnINACMOyosGekceJKgszMwvPm9TlTkQqit71v9Tca002wT0hZhDCNhInaN3kuXRfs9WoJjQxKJ3pYDXY6iyS84XGIlrS8AmTkMg7uKnvXo9QZTwUmlr4yOIk5DV3aV9i2MZLUls4R2ipZibQ8gAARhzzMGcwIgidc0dtJp0wGNDZ1yAAbt6o2IT0ctLaVEMY0tfmTMRM9bxTAS507ZXzc7OWIopLbb1o6wh3Be1nqh24g+OfgiNhPXbz8ihpzpHsKv3WZLDw/2r6Se0c2GUkklohQvT5efogN/sLqLmtMEiJR69Pl5+ixvSG9yw4Qo/BUZa7ra+xVHe2Y+qx2UN1DZ6w7lprstFKo976DHU6ZjCHCD8IkxOWazd4Xo2oBALXDuIRjo9ai6nnGRjcuaXJpmia9PD1SbUTxUWzIQoGSs7fJNSo9+xvUbyzcUcs78idwlZ++ba0U5HwnPlqVURg19tFISfiMkcANq876R3zUq1DByC1tooOq0zVHzDIcBuWE9kTVLXCDOiugW+h12vrVw55Ja05DYvX7MYEDQZDsAzWe6OXYKLWby3EeC01lbJG70GaoLdOgA3MamT6JVaIJ/Nmik9prOkwq1rtMENGp14AaoDJdNbZ7Kl7Npg1ThxbYiXu5NB8EP6K2EH90tiYaG6wGgAeMD/Kq/Smoa9pMZtbFNvac3nvwt71o7LZfZU2NbwA7dJ8yp8kD9zUcTi86Dqt7B8R7/JaZ7hSpyddeewIDZLUygGNcJG6NdB6juVy3WsVR1dB57clxyLHXVKS8pNmoLbB5ruJnwV8XU20MNM5N2xsG4KnRpSfPsRaz3g0UQaZBLpOWfM8l8LoWRdYrLLHtf9vR3uiuEila6VKkz9OwAM+Ya4jxQO+AWMpsaAabiW1Za49QiBBboZIzOWRVw5mTqVYtFEPaac5kf9EnZmvV03qby7Zw1qK8GLK+1Jk1aC1oMDIdgVQ2ymwGHBztoBGg9N6C1+jtokgvotG/E53gGqzd9xexOI1Q8xmA0gciSvbLDpncrZL1LwZ75a0ai6qLWNNeTiqNbibs6slrdJJGI8EItVoL3kk7UNum2kONNziQ0kQTPVnqnloiYphsucYaMyV8/rCvl2V1b5fOjdPbptjKrQ1wO8589U6rUbSGJx4AbZKGXpaT1ajdHCM92oQ6lUdVcMy6DG+F9C3DrtcJWLbj4MKbW9G2spmn3q7c3/x9noVQu8RTgohc/wAnZ6FeswGkkklQUL0+Xn6LL35c4qiRqtTefy8/RUEB5VbbqewmQUS6MPgPb2FHuknwlZm7KuCrJ0OR5rJUaVtRPFRRmkmlqAICofZ1MOuEgdpCxNezl/U1Pw8AdFsLFUiQUBw4K9Qf1T4yrEjC7btDWBoGQER2LMX90Za4+1a2Ht3beBXoGFQ1rKHArQM1YQSAeAHIBHbEwjkELr0ocxg+qeQCJ0K0NbIPWMdmzNAT1G9XL8lC7wZGM5CBs1yGQnbnCKF+yUJvat1Y3nyz+3egMxRsn7rAeJ7Sch4meS0dmZNWNjB4nIeRQyw08dZzho0QOSKXW+Kb6pBOZOWZIbkAO5ReyIx9/wBHHRdwg9yF3FeLqZwn2bWyZlzpJIJyaZ3b9qLVLaHBjCxw9pI2wIMZmInXLgstaWGD1XNExB1B3EbP5SaUhHaNTet8D2P7DgXuyEAEgDNxw7TGk7Sh/R28zIbVrU3VHatZsEDbo+NpHFRdHrFniI4BQVwbPVfhawYs8UdaNjdwAJJ7Twzx9CMY6ijXfzya1wbTBe89Vuf2QJtanXtdMkj2rQMTS0HCx+IgsdEz8M5xmMlRfeFS0YKZAABkxOe6ezPvRS7MDrVAa8OYCCcYwPyEHDikEYSNBs1XlxcGrFi1WvJqU3Jhi8nmY71FSENKmtFIudKZWIENGzMr5lNV8+puct9sf7eDpJpV6MzelPBWFQf9g6jwB5J9W3PrQyYbl4byiF7WM1abg3J0Q0nYTkFJYOjbKIGOoXHDhzznfOgPcv0E+Hs4RRJQsLHtYxwxNBn+3NXy2nRyp02t5bVJZGsbAZO7OFXtol6+f1DKdVLnDz7HSuG3plmlXJaSTsRS6Rmzs/2lZ+01MLcO9aK7hDmjh/tXpxpSlVFy86My88BdJJJdzJRvP5efoqEK/efy8/RUoQAW+rCXtMLG2izwYIXpWFDrxuhtQaQUaLszd2XiCAx5zGh3opkVnb0ux9I6Zb0M97VKWhngVkGxqM1hCLaZqYtpGfaMkLsfTqnOGs0s46jvRR9pp1m46Tmu7CqmGa6yVQ5jTvAVgsWHsl6kQA6CNhWjsF9B0B+R3rRClbXAVwN4f6BFaLBhb38/woDVeXWqpuayWnfJHqCiJL6R2uZhBjaNAY+yEHW+gcy3I5Zjjr5LNdILZge0aw2e90DyWsp1w8S0yFgL+djthaNMTGcmtLnf6kKXaFXBRc4bAZPH/wDR8Fq7ms0UqbSNjSRx+LzWMtbf2Gj63MYP8zi4+i9DsojkPP8A6T3ZkVeu1vyMy4Z8kPvFwqUamGmwuDSQCA2XRlnKktZlyfZWkZhfnl1OyWf9CK9K4/2er6a7NsGWCwWgmBDaeAAYWy4VC3Mycok5Cfl4pXrcr/Zdcy8bcQJOaK2y1O0kk9qhoukHF+Tkvpf1GtZCx9+r9jm6/T3Ae6bIKTQ5+RJjmdAFWt1pe2q5zQGhpwBzScR0JxZbyY1yC0V12D25bUeGBrHOLW/EIhzAXDKDt26pdIqLarYYAMO2BnvXu7l4OevcyN6XjWNJx9o8ZasIaQBqZ8OaL9HrNWbQbUqj/wAhkDVwadC6TuU9huAVCGvzbq4bwNnMo1etoDSGjZsXG++FEe+b0ixTlwR2OmCR2+WaV6mCAlYqgBaTAEngJIKZaarXknEAAY13Ly5sp34rdPlrg3Wu2XJDTtApNxOmJjLiqzr4H0klOtRFamfYkPDTnhMwUJZROZOxaw8ZQojXPlok5be0Efa+1qMBEZ8uS2FhHXbz8isndbZqt4ZrW2L4xz8ivajIVSSSVIUbz+Xn6Kkrt5/Lz9FRCAcuympwCoK1qsrXiCFir+6PFsloyW+hR1KIcIKgPD7ddfBCRY3UzLHFp3gwvXL+6PyCWBY603ZGRCzoGcZeVWZf1uOhRixX4Rkc+3VR1bCAqr6ELSBrrkvD2lRxGob4SMvNbShWbUGW6CNoXmvRK0YK+E6PBb9l6HXpOZL6YEFoJyk5HYtEBlaxupddu88hKy1RsVatdw09q6O3C0f6Qt5Y7Y2oIyna31G9ZG/7PFGpHDxc0lCexy8W/uWGn/UxxHd9lr6d4Ma54cQ09UCcgYBOR/zLB3bXNW12ac4Djya1yN38P3Ad7QO4n7qfcqNA+0Uic6jB/mbn4qRloYcmOBjPIzlvKwz6uF7GQcTtANctTH5sRaz2l1BzSWSHNIM5EQ4ntOoXkrwqYWStivU/LOjm2tB6u2XLr6rKQaagyLhlhxbCRkdvVmULr9IgB1Wc3HTkFTtVvfWs7nmOq4OEDY0/9rw09K7cuWRJ734X2NSt9Paau8LyxsGCcJ0nU9u5D7MM1HYRipiNmY7CrIe1hDZ6xExwC82RTkW9QhrfbHT+Pk2pRUC9YbUwMcQQTMRtyy+6HVwXOO8oLbyWVS4GJIdJLoGUGWjUKxdnSKnUcGGfaEfSd8AcJXv6lhyyoKG9c7Odc1HksXsAWFupZBPb+FZ62A4DhGewDedFuK4axgpmJObj/UVRsNhZ7RoMa4s9sbl7KVCMOyP5TEtt7G3Jd36WzBp+J2bu06p1Voc0yFbvGpiOWgyVesIYd5Xgd9ksxVx/ClyddJQ2MuRkuJ5dy0lh+NvPyKEXRSwsRewfGOf+kr6hyC6SSSpCjeny8/RUQrt6H4efoqMoBwKeE3EuyqB0JQlK6CgI6jJyWdvm6A6SNVpioKwBCA8qvGzFpzCE1fzvXol+2JrgsLaqQBKAq2etgc1w2Ge4r06wW4YWknqPEg7joQV5e9nqtV0RvIEfp6uhMsO47uaqAZvO6iyH0ycjPYJyhUukwiz1OMD87kVpW00iadXTY7cOPBDulFEupADQ1GT/AITCGfYA9HaMWikT9LxzgrS2mzPrPLKYEtHxEx1nAluW6YzQWlS9naKPEnxa4fZHWXm+lWcGECWsccgZkuB8go/DKmEbvuGhZIqOBNQNIzeXHrQSNgIkblR6Su9q0PGrTEDcf+lZtji52ZlR1BhpvMTAJ4ZZr4sOpuWZ9CMePd/J3dfo2ZS2XbUtAdZ6Qmo5hcQcoYSW4y7Rucwd40K3PuqjRoNotbHVA1xO01LjrJzT7ksbKbBaJOOpTZjAPV3hoG0gmJ2wqNrrF7iSvTn58cSCm+W/CMwr7gZStDqAwYQS0Q0zlA+Enfko7uDnVMZk7yiFus7XBknrEwOIO/hxRWhYGsbJIA4Zr2U2KcFP7oxJPegNelnxN4pdGrgZZwarzjrEzGxh0jjCKWulTc0hpd25Qgd22pzHljnVH8S0BoAnLENea1KXctoJfcJklzp4qK9GjIjVp/ArcRGDNzsm/fkn2ik2MAzjU7SdpXyem486XKdz5kzrZJNaQIoW9zNcx6zvUwqmq9oAgE6dipVKJxwDpn9kYuOzmS89g7F9ZxSfBx2F6TIAHYrdhHXH5sKhCnsXxjn5FUoVSSSVIUL0+Xn6KgPzvV+9fl5+ioN/O9AOn1SJShKFQPxfnJcxLjvzuTSPzkgH4lE8qQDJMqDJAAb40K8+vAdY/m1eiXo3Irz69BDigBp280+hUgg5/g2KMvzPNSU3/nJAbu6Lc20s9nUyqAdV31DYrV70yKDgdQGz2ggeiw1ktRZGcQZadx48Dt5Fbiy2k17O+fihzT2gAjvBVIwDer4NCpuIJ5Fs+Eq9eTIrsOxzHA9oc0jzKq26y4qbgNgnkNfBWalXHQo1NogHtALXeIKPyzMQ8xmIB0xkCe5R0LbTqOdTpkOLdeaz1svQikcRhjGkkNEkhoLjltMDIIz0FumpQFa0VjBrYC1syQxocWBx0nrnLZMLwVYVNNsrkuWdnNyWhl02wtii4mG5MBOwbBO7yRBtCCSSI1lVb3s7apxsADwcWWsjb2+ao17e6o3ABrqd43LGTh05na29pP2/gsZOA21WptaqyJGcZtOEskzDoydoYkZb0cttUkBu7RBrBZIrNlo6sZh2ZkZhzY0B47EatFOTMxCz1GFn0JRpXPC4+xa2t8kdJsNKzfSnGyDTJBcQBE/EcpgcFq7IG1ZFNzXAZEgyAeMKve9ghsY8/wCnULv0+l048YS8mbHuWxly0HUqIL3Y3xEzOEbeZUtnaSVTui0SC04zGRLxEnYcslaq3gyi4NnrHw3Lx5WNbdkQa/CvJuMkos5a7IJwRmTJKL2akGtAGxVbDTk4jntnmiBX1jkdCnsXxjn5FQBT2M9cc/JAFUkklSFC9Pl5+iotV69Pl5+ipQgE1dlL+FwD85qg64rg/O5IrqA4mv0T5zSIQAe8G5bfwrz+/wCnBPPzXpNrpyPzesd0jsUg/m1AYt+p5rjD+clJWZBPNQj7eSFLLWyO5aTohepBNJ26Qf8ADlh7ie5ZqzO9FJSqFj2vbqCD2jMEc9OaEN62hLWnZHlkfJDGNw+1onfjZ/uHl4o70ac2qC0Zz129hjEO9Ovi5XvGKmP3GHE3eQNW+f4VX9zC4YJuy6m16nsqo6mAviM3mWjDOxsE6ZyOydNe1fIMboMu7iszaLWYp1KZLTmCNCDlLTzCJ2K1is3WHDWV4eoRsePNVeWjtU13cklmbnKqXIG16tRwBbDiAC0g5GJMxrk7LYV2+rZ7JmFsFxzMzEbjAJAPYrFwNaygXsbhDziydOoExAA36Ly9Moli4/r4fl/Bux9zLNvsxMYHAEdvgQspeV31atdtOq79uJID83DsWlYSShlspD9U17sRMFjIHVGRJkjfnruXXDz1lqTitaMyr7NBmjQZZmezojCNp2kpYpGaZgJDexR26rDcDCMZ8BvK4U23TzmvyxNSSUAHfd5eycWtPWPhuUdxWV1eoXVCTtJ7IUNa6C6qAJc45mc+ZW3uu7xRYGjmV9hnEt0mhogBSrganKFOKaxDrj82FQqaxfGOfkUAVSSSVIUbz+Xn6Kirt5/Lz9FRQHV0Jq6FQOTZSSlAdKSUpSgIqjJQK9LNIK0BVO1UgUB5heVkwk80Jq0vP0W4vu75kjisxWs+f5uQoKaYjkrdJ8ju81x1n9E+jSI/OKA0PQ68fZVmgnIEkd/WbzGY4jivU672CM4bUjC8aYjmM+Ow714r7KRx/la647/xUX2ato4ENO5wzB7Jz4HtyELt+3QTVPsh+5MuZscIkPb3fdBKVZzTl1SFfN6vAw1cWJuTKgPWadxO0Kka2OMWZzz2/nYhk7Wp1HH2gOcgmRIiRIiRsWlYB7NrQQYAGUR4ILZq2WFxDRES4R4qI1wPm2wYB7xvWLKozi4v3NKWg7Tp4QSVRtMMh5gbCdvf396Fi2PLoZmN7jA7iht7Ne4ZvxHd8oXDFxK8avsgalNyey3efSzCAyiIOhd/xHqrd22qWANBLnd5O9xQK6LkdVfkJ4nQL0G6LpbRbvdtP2Xo0ZHXTdwpjE7N51PoEQhODV0oUQXVxKUAiprH8Y5+RUKmsZ645+RQBRJJJUhQvTVnP0Q/F6IpbrO55bEZTM8Y+yqe7n8NnggKuL85p0+qse7n8O/iu/oH8Nu3eqCvKQd+c1ZFgfw/AufoH8O870BBK7Km/QP4bdq7+hfw70BXlRVdFdFhfw7003c7h3/woDP26hIPNZa32SCvQa10PP09/wDCE2zotWdpg/uP2VKYV1lTP0kLZf8A8daP/X/cf+K6Oh9f/wBf9x/4qAyTaMJxoytcOiNb/wBf9x+ycOiNb+j+4/ZCGXp13aPGIaTtXTZ5zGY7itWOidX+j+4/ZT0eizxrh5E/ZAZJjnjfzzTatVx2HuWmt/Rm0H/xezHa8z/pVWz9CK7jNV7Y4OJ9EBnGUXOMAZ7tUdu/o850GpkPp281qLD0fFIdVre2c1cFhdw70BQs1jbTEMAAU4arP6J3DvXP0LuHeoUhXFY/Qu4JGxO4ICsUlZ/RO4d65+idw70BWU9i+Mc/Ip36J3DvUlnsrmuBMQJ8kBfSSSVIJJJJAJJJJAJJJJAJJJJAJJJJAJJJJAJJJJAJJJJAJJJJAJJJJAJJJJAJJJJAJJJJAJJJJAJJJJAJJJJA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4" name="Picture 12" descr="http://www.svietidla-asaler.sk/foto_shop/95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556" y="260648"/>
            <a:ext cx="3773844" cy="3260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4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16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18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20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" name="AutoShape 22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" name="AutoShape 24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2" name="AutoShape 26" descr="data:image/jpeg;base64,/9j/4AAQSkZJRgABAQAAAQABAAD/2wCEAAkGBxQTEhUUExQVFhUVFRQVFBUVFRQUFBUUFBQWFhcUFRQYHCggGBolGxQUITEhJSkrLi4uFx8zODMsNygtLiwBCgoKBQUFDgUFDisZExkrKysrKysrKysrKysrKysrKysrKysrKysrKysrKysrKysrKysrKysrKysrKysrKysrK//AABEIAP4AxgMBIgACEQEDEQH/xAAcAAABBQEBAQAAAAAAAAAAAAAEAQIDBQYABwj/xAA/EAACAQIDBQYDBwQBAQkAAAABAgADEQQSIQUGMUFREyJhcYGhMpGxBxQjQlLB8GJy0eGCwhUWMzRTc5Kisv/EABQBAQAAAAAAAAAAAAAAAAAAAAD/xAAUEQEAAAAAAAAAAAAAAAAAAAAA/9oADAMBAAIRAxEAPwDzRmiBok5RAeGnBokQQHZzG5pzRkBc0kDSBRJAIDs0RmnSKoYCl40PIC8VLk2EAgPJA00W6+4GMxYz5Oyp8nq3XN/alsx89B4zTv8AZG4H/mkB/wDba3zzQPORVnPUmvxn2a4lPgam+hOjEE9AoI1mS2lgnotlqKytzDKR8r8YEBadnkOedeBLnnM8jnQFzRc0ZadAfmktKpBxJUgFGsYsgiQOtFAikaxxgJaIo1j3jE4wFYSEHjJ3g4OpgNU6yeD0uMJgMJkNUx5MhqmBHTpM7qqKWZiAqgXJJ4ACe0/Z3uAMN+NiQGrEaJoy0xx9W0HlA/sV2NTtVxDKC62VSbErcG+Ufl09Z6crC8Dme0DxWJuDbSEVjpK3HLe9tNPlAze0tp5W49faUW2NsdqhWoBUQj8wuR69feSbfpnvWmb2c4csn9Jt17usDMbSoBXOT4TqvXyPjBlMstrYe2o6ytgOiEx1o1oCiJEvOgPWSpIlEehgSNOiEzoEx4zhEM4GAr8IlMRXMRIDqsDXjDMQNIGvGA1DrCzBfzQ1hp6QBeshYawgCQ1f56wPWfsJxgNPEUvzB0f0cEfVfebva20Uw6Z6gYi9jlFz52ni32WbeGGxT52y0jSJc2ZjdCLWA/uYnwBntO1KbVqZNApmYd12GZVVrHNl/MbagQM5/wB/8O7FVLDTQstgfIcZDvPvIMPSGZSzm4yk5dAdGJ53FtBAH3KarigzVKjopDOxOVbgaBVUKBrGfaxhVzYckXAGvte/ygY6vt2rVtmZV4EKAQCDwBPjA6FcpVDHne/roZ6NhdjUK1APYcABoB/BMdvTgOzIAHdHCBQbfqAtYHQW0+vvKtZLiief8tIlgSLGvJVEa4gQxVnGcsCQRyRto6nAeZ04iLAkYRoj2iAwEYR9JdYjCEURAZiF0lenGWeKlawsYCL8Usag7sr6Q19ZYYn4RAGYQasIVUMgrQBsLimpVFqLxU3seBHAqfAgkes+lt3cdTrUKdSk16borL4aWKnxBBBnzJVnpv2PbygH7i44mpUpPfnYM1MjrozD1geobY2kKbU6SavVdRYWvlBux+QMw32p47PTVezqLbW5UjgT1E1NKhkxLVnV3YAJTVVLWzfEeg5C5gm8mNrNSa+HpKSLfi1UJVePBSdYGS3C2yTSai35fgvxseI9D9ZXbwVMx15GM2aarVh3KYuQLqSACT5aw/eigA9hAwG0QAwHMan15SFVjcfWvVc8sxHy0/aLSqgwCaQjKok1DWJUWAEwjlivOWA6OpRAItPjAnyzpLEgNqa6COpLaPYTgBAjaFYUQa0Ooiw4QB8cJWtrLHGnjK9Bx8YHYYfWG4o8JDhUsCTJnUkX5QIGjKix4F5O1OwgUtcax+z8W9GqlWmbPTYOp8QeB8DwPgTJlwrVGsgufYeZl5gNiBNW7zewge27u7cTFU6dZe7nWxU8VcWzKfL3BBk+0sBTbVz/AD+GDbn7IQ4CkjD4r1LjRgzMbMDyNgIBvBsyoFN6rgKeOhBXkdRAoNuvRoHMg1W4HmdL+kzu09sAK1drXUdxTzqH4dOg+I+UBx+MzVAq3qMTlQDUlibAAecpN50y1uyDh+yUCoym6mu2tQA8CF0T/gYFOSTqdSdSepPOPp09YqU5Y4PC3a0COjTYcJM1M21EuFwdhwkTUYFBVW0RJetglKlm4fvKWqtjpwgOjU4zrxqHWBYINJ0WkdJ0BSoikR5SIw8YDqS87Q1eHCA0iSfpJ67m1gfMwAcfVuQB11kZp3IEVl1HnCMQoQA84ENd7AgcpJVbuCDqbm54Wjka6+EB2FS8u8LsM1Bcmw8OMD2JSzVEFuLD63mn2I1qVRG+KnVqKfViy+xEAP7otIBKY1On+zJVw+Ua+p6mQtWJqXUXN/aE7arhKLt0U/O0CHY+9GKw1fItYLS7MOVq95CXNwFB1FhYWUia7Fb9Ua9J6NVLuynN2TgLktq2Yi6nwsZ5nidn1KijNUYsqpxse9YXtppNxsf7K8SW7arXp5qlNb3VmKkgG1gRqOEDFtTXtlGHBoliyBnqB6huLEqFHd0J73jxlbj8GqYfOvBqpVTawKoMtx4XBm22tsIYXFdiW7QikxeoBkyh9FRRc2NgT6iUm/GHWnhsOiiyqbW/4wKfBYQZAx4WuT0Al1szDZ2DAWUcCdC2nTkIPu6bovvNJs6iAxA4cfLw8tIA2MpZVJ6C8zFfGXAYaZiU9RYiaXefE5Ua3METHbEYXz1Pgpkub82tZR58/SBd7RK06YB1a2g+pMy9asWN7acpZVi+IJdu5SHEnmOg6mB4l82iCyjQeUDTDdDNQWsjkh1DAG0zWJwjUzZhN7uHiDWw3Zk27E2I/pOoMg2zhlJIgZOgdIktGwYnQBXBjXGkbh3vreKxu2nAQJkNlsOMVhpIc1z4c4lR7+UCDN3s3ThFxzXW8hrGSMpKkwI1+AxlJ72HKNd7LbrFwKE2A4kgD1gaLd9wjByODog8C9x/POaXFWVXYDVzdvGwsPpKtcKqUTSv3tHJ6MDcH0sJLj6pyKP6RfztAIw6jIpHMa25m9tZX71/ClIfndFPkzAfS8sNg08yAdG9jrKzaxz42ivIMz+iIbe9oB+z6GesF/U4HzNp7TtjaKYei1RuCiwH6m4Kv88Z5Pu3Ry1abtoO1ViTyAYEyT7S95u2JWmfwqbBRbgzE95v2Hh5wB6mIaszO2pqPr6nX2lF9pA/ApHpU+qn/Evtki6r4a+3+5U/aJTvhAf01FPzuP3gUG7WICr/ADjyE1+C7qknidT/AImF3TTM/lNrXewgZzerEXA15yk2YmcBdLKSxB+Bdfjfr4CF7x1rm0XdZVN82oB4dT4wC8QrVQAO7RT8zaFz1t+0Aqd7u0x3RpfrNHj6AqWubAcAOEh+5BRpoOsADdTGGhiGW/ddSD5jUSw2hjiSZRYsqlZSDezAkyxxZB1gL97nQMNFgVWHxFoZTq6XlSTCKVaAcanvHmplED7W5kjG8BvEw6rokioqALmNqVL3gV9Q6TRbp7MLsHOiobjxI5TPONLc7z0PZP4VNEOllW/gSL3MAfEMDUIvqTaO2iutpXVBfHIBwJJ+QJltiz3oBOyXyK3gL+spsAe0xzf0UGHq7KPpeWpNqfnx9JRbo1718XU6BFHzb/EDYViFGXoBp1mS3gpEI1+t/WWmGxJauLnTLbXmSf8AMdt+hnp39flAn3ec9iD4D+e0Te+h2mBq2/Kof/4EN+0Xd5L4bhwYj5Af5liyZqbIeDKyn1FoHnO5g1aabaFWw8pmN1BkNRTxUlT5jT9pZbTxROggZ7a1bM0ttzqJIY2PGUOK4zV7iN3Db9ZB9QIFm1E3tY+Zkj0lVW7Rxa3CPxqEHNrbmOY/1KjGUFc36wKHFUxYkfOSHEXUeUNrYS2nKU9cZTaBJ2k6R0xFgAPERo54yAVRbrCDU6QGm0JpmBMToIheJUaG7F2a1Zr/AJFIzH9hAK3XwV37VlLBD3R1brNHXqfihiDZhYiR1MLl/M9uSqco8tJnsftKqKvMqNACO8PC44wNBhsOPvAa3wo3vYQupQLGVm7W1O1LAgjLoSep5e00dBgDc+cCp3rrijQtzy2Hnzmc3JP4OIPV0HyUn95Lv7isx8rARm6VhhX8av8A0iBfbHQHtM3wsuQ+KtoRLSrVR+6OFtOkrdnIQGAtbmW0AABJueUlV+BtbgfPxgG0F7KgAObMfmbD6Qg1LWI8L+vPS8ZVcGml+l4JSq3FvOBj8YvZ42sOT2cevH3vEx1XSwkG2K2fG1COCZUH/FQD73i1XuIFLiBNVuJ/4dT+8W+QmYxQ1mh3PqNkYD9WvqBA11VLytxODIuQPTkfLpLXDi41+Ujq4pV4iBnXsQRwI9pQ7SQg6/wTUbSw4bvJx+soca2dDp3l4wK+nOjac6AM8jIkjRhgcsmpvIJwMApnmq3QuKbX4FtPlrMbmm1w9TIii1gFEC1x1spN7W1B8pjNtur99TZz8QB42HGaGtVzqQToZj9tYcJUIXTQaeY4wNfuTTVcMX/M7sfLLpLJK17sDwsPmRMXsDapSlUQ/CLMvgSbEfSW33vssOhb4ql3PlxX2HvAalEYnHKjLmRQzuDwsBbX1Imn2fuqjEU6V1UsWC5u7fib315TIbqY4drU/W9gD0UcfebcVshFib8b3sR6wCauGFPPTbqVcDnw0PhwgWIC/pN+F7ycVl5nx6knrfnMvtbbjBitOkzW59T4QLzG17IAOSge0rKmMyqzmwCgn5C/7CF7VX8O/gPmBrMztKpdAgPxEX8hq30HzgAUKBHfbi3ePm2pkhWOr11AsDBvvcCLFiTbA2o1CpcWKtowPDzg1eteXu6+wFqg1Kw7n5VuQWPU25QNrg8bmXMTpytw9JDWIdrnS/IxuGqBB2dsoXRLcCOmvOdjMRcd0WI68/C0Cqx9NVbumxte3UeEp8cl7sPitqOolptCqlRbMcrrqp8f8SofGXAYfEPiHUQKhDOjqh7x5anSdAEYxhMVjGwOnTokCfBUizqAL6gnyBmrz6G8qdjUsq5jxb6Ca3YW62Jxi5qSWp8qjnKh8ubegMCjpvYjzmY2tXz1XbqdPIaCes4r7L8UqkrUos1jZczrr5lbTybaGCqJVai6FaisVZDxDdP9wD92sGKodTwLJ8hcmJvFtDtK1l+FO6PTSNwNSphlcsLXUhdVPeNhwB6XlUrXPif3gaXcXZ2eo1Q8F09TNDtwsGGXNohburmuFte5v3dLm+vD1nbqYdKVMWOp1Ms8TWGe2nAeI1JgZ1sPiOIPK46keUHpVsQrqMvFgPmRNbUqg8pV19oKrADiSB5XNrwGbxYpQpQcfDTW/HxmN2nVJY25AXHTNrb5ZYdtTE/itm1tf/cAww1Yufi4wArmcATw1J4AQrBYYu2VRc8vL9prNkbMp0e83eqdR8KeXj4wK7YewrfiVx/bTP1YftNF95FuFuluUhrYheMq6uL72kC5NbMLH3kAxpU5X1twPh4ys++WMr8Xje8YBe8BAZSOYMrKZkVSuWOpJtw8JzvpAYFvrOnI06AG0bFMbAdFS1+9wHG3E+EWlTLaKCfKFps5vzae8Bj4/My5tKYZcyj9AIzDx0vPY9r70YnFYh8Js8ihh6B7N66gZiQLFaf6VHAW10vcTyT/ALPA6z2PdzCGlRpoQAwRc56sRqT1OsCl2nu69MZxjcX2nHMa9Tj855pvHUqGuWrNmrfDUJ4kroGNtNVtwntW2wCpvoBqf9es8W3nql8S7sACSNB0UAD2ECvXBVGGYC/uZ2FSzqGHMXl3gT3RDagRx3lB8eY9YF9haykADSwgu08wN1uWyZtLWspJa/jY6QBVP5G4dTOXaJUkOh0Aa41uQbaHhzgEY1ny2LfzxlWhUMuv5h9ZI+21YEZKnot4FUxgBv2b3GoDKRqNekCv2nWu7HqSfeCdqTHVMzksR52E3m4O4pqlcRiRakDdaZGtTxbonhz8uIb/AHS3KwlOgBUpMzMoLVc7BmJGtlAACg3tqeF5ld793HwTB1Oeg57lQcj+l+h+s9KxOMXIwJsLWuNLQE42nVpVKVUBqRGRwOY/Up5EcR5QPFcVi7wH7zaEbzbNbC4mpQY3yHut+pCLq3qCJUF4BTV5E5uZGpig3gczRoM684QJEE6OpzoAtKkzsFUEsxsAOJM02F3YCAGqczfpB7o9ecI3KwIVWrtxa6J4KPiPqdPTxlntHEQKuplQWAAHgLCVtaoDfvWkmJrQCq/iPUfvAst3V7TF0EbUGovDmF71vaexlrXJIFvHnxnj249InH4cD9ZPG40Rj+09O2tULADk5KHwIJH10gFbSpKVzsdMosehI+s8M22969Twdhp4Ej9p6nmeoXT/ANMjnoQR3fo08lxSkOwOpubnx5wH0KptobH2MLpbRI0YSvpScH1HTn6QLAYhTqDY+E5tqOg1sRwB4wCyW0uDEUqbBrkDWwgXh3gp9ncA5+GTUC/XNwt7yiGMqM5a/eOngB0A6Q/7xSRLFQSeQ1I9ZuPsq3dpVFbFVUuM+WkDw7vxORz10HlAh3M3ZqMBVxKKF0KLazP4sOQ+s3dfEkAKLC4/lobjTd1VbAX1Ph/BBKOGVq7G2gUAE9W429LQAKqZu6bngbkm1/IaTN7x7xth07MAAG+ot5coVvFtbsKrAWCC4HU+M8025tM126i94Hba2u2JcO/xKiJfmQihbnx4SvAiKljHQFk+FtZr9NPOQSWkfi8oDLRQIgjhAlSJOSdA0e7uM/AVehI9yf3nbUq29ZQbHxeRivJvqJbV6xZdVzqOh7y/58oFezXkbR+RD8D/APFu6feNek36T6a/SBJsjHfd8RTrAX7Nr26ixB9iZua28I7F2dlFqgqJluQwJB0PrwnnFYEcQR5iE4DaeRWVrkZTk4EBvEHlrA3A3goCuzdoAtSmpuAbBgdLjrYtPPMS4NRiOBY/ImOq4ostuV726E9PCQEQEqAXOW5HK+htFWqREiBbmA9nBiIdf92jkw5a9uXzi0aS3sxy+YNvmNR8oBVDBIozOb+HL/c9ewz/AHfZlELo1RVI/uqG4HvPJMHQRaiNVBqUQSWUN8QsbDMOV7X52vPUtvYnNUwigWQvTIHK4swUDoAIGgxVQCoiDi+nkoF29ryCntBe37IcSzFrfoRb/W3zlXUxebG2B7y0Waw4A5lHzsfeU+6dQ1Np13NwqUamn9zqB/8AkwM1v9j+0xDBeBsP8yhTDWEtttZTi6lhopPzJgWIqQAK0iMfUN42B0enA+UYsWnreA5BH2jBJFgOSJHpOgAmWGHxnO9jz6eo6QBo0G0C5YI/xDKfDgfIwKqMvAuP7haRI+nUcwY7tTyZrdLwI3a+p1jLR7EnjOtAbadHhZ1oDIgNo+NIgPXEaWIB58NfmNYTQqgixI8nF19HHD2girofCKlMcjY+MAx6AHeGemb/ABA5qZ8mGvuZvRiA64A5gSrUr24XsATPPFNROoB45fhPmOB9ZbYXbbdmiWH4bh1sLX7wa9uA+HlprA3VCpfaFQ9MO3rd1vK3czaVKlW2g1ZwjEIFvzsWvbrxEaNq0KWJFQ1cy1KDC41IZgGAI81mQdlerUZb5SdL+WsCKtiM9Wq44M5I8r6Qes0JbD24c4K6wIZzcI+MaA3lFScI5RAeI8Rqx0CRYs6mYsAR0keWFukiKwI00hHZZhcSLLJKTFTAjKxQIcaYYXg7U7QIwsUqI8RwtAGKxpELdRISsCLLJKda2hAI8ePzixgEA2g6/lcqf0tqskr0Ta+UAnTMvBv8SvyyRahta5t0/nCAZhdllhm4C8LWgAbD1lgDkpqnOwJPUmEYLAA214wKfHUspt/SJV1hL7bpArOvQKP/AKiUtYQBLRCsmCRrCBFlkipFAi3gNtHARQseBAdTE6PQToH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100" name="Picture 28" descr="http://upload.wikimedia.org/wikipedia/commons/9/9d/Thomas_Edison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761"/>
            <a:ext cx="5195898" cy="66495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9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 smtClean="0"/>
              <a:t>Svetelná pohoda je daná...</a:t>
            </a:r>
            <a:endParaRPr lang="sk-SK" dirty="0"/>
          </a:p>
        </p:txBody>
      </p:sp>
      <p:sp>
        <p:nvSpPr>
          <p:cNvPr id="6" name="Zástupný symbol textu 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sk-SK" dirty="0" smtClean="0"/>
              <a:t>Osvetlenie pracovného miesta...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4441656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Denné osvetlenie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Umelé osvetlenie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Združené </a:t>
            </a:r>
            <a:r>
              <a:rPr lang="sk-SK" sz="2400" dirty="0" smtClean="0"/>
              <a:t>osvetlenie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Kombinované</a:t>
            </a:r>
          </a:p>
          <a:p>
            <a:pPr marL="342900" indent="-34290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Odstupňované</a:t>
            </a:r>
            <a:endParaRPr lang="sk-SK" sz="2400" dirty="0"/>
          </a:p>
        </p:txBody>
      </p:sp>
      <p:sp>
        <p:nvSpPr>
          <p:cNvPr id="2" name="Zástupný symbol obsahu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285750"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Intenzita osvetlenia</a:t>
            </a:r>
          </a:p>
          <a:p>
            <a:pPr marL="285750"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smtClean="0"/>
              <a:t>Rovnomernosť osvetlenia</a:t>
            </a:r>
          </a:p>
          <a:p>
            <a:pPr marL="285750" indent="-285750">
              <a:lnSpc>
                <a:spcPct val="250000"/>
              </a:lnSpc>
              <a:buFont typeface="Courier New" panose="02070309020205020404" pitchFamily="49" charset="0"/>
              <a:buChar char="o"/>
            </a:pPr>
            <a:r>
              <a:rPr lang="sk-SK" sz="2400" dirty="0" err="1" smtClean="0"/>
              <a:t>Zfarbením</a:t>
            </a:r>
            <a:r>
              <a:rPr lang="sk-SK" sz="2400" dirty="0" smtClean="0"/>
              <a:t> svetla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Vplyv osvetlenia na pracovisko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12977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>
          <a:xfrm>
            <a:off x="352426" y="1268760"/>
            <a:ext cx="3886200" cy="509587"/>
          </a:xfrm>
        </p:spPr>
        <p:txBody>
          <a:bodyPr/>
          <a:lstStyle/>
          <a:p>
            <a:r>
              <a:rPr lang="sk-SK" dirty="0" smtClean="0"/>
              <a:t>Zraková pohoda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5"/>
          </p:nvPr>
        </p:nvSpPr>
        <p:spPr>
          <a:xfrm>
            <a:off x="4900613" y="1268760"/>
            <a:ext cx="3886200" cy="509587"/>
          </a:xfrm>
        </p:spPr>
        <p:txBody>
          <a:bodyPr/>
          <a:lstStyle/>
          <a:p>
            <a:r>
              <a:rPr lang="sk-SK" dirty="0" smtClean="0"/>
              <a:t>Zraková únava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>
          <a:xfrm>
            <a:off x="4900613" y="1772816"/>
            <a:ext cx="3886200" cy="3736848"/>
          </a:xfrm>
        </p:spPr>
        <p:txBody>
          <a:bodyPr/>
          <a:lstStyle/>
          <a:p>
            <a:r>
              <a:rPr lang="sk-SK" dirty="0" smtClean="0"/>
              <a:t>Nedostatky v osvetlení </a:t>
            </a:r>
          </a:p>
          <a:p>
            <a:r>
              <a:rPr lang="sk-SK" dirty="0" smtClean="0"/>
              <a:t>Prejavy: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 </a:t>
            </a:r>
            <a:r>
              <a:rPr lang="sk-SK" dirty="0" smtClean="0"/>
              <a:t>Pálenie </a:t>
            </a:r>
            <a:r>
              <a:rPr lang="sk-SK" dirty="0" smtClean="0"/>
              <a:t>očí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Bolesť hlavy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Zápal spojiviek </a:t>
            </a:r>
            <a:endParaRPr lang="sk-S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dirty="0" smtClean="0"/>
              <a:t>Dvojité videnie</a:t>
            </a:r>
            <a:endParaRPr lang="sk-SK" dirty="0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>
          <a:xfrm>
            <a:off x="352426" y="1844824"/>
            <a:ext cx="3886200" cy="3736848"/>
          </a:xfrm>
        </p:spPr>
        <p:txBody>
          <a:bodyPr/>
          <a:lstStyle/>
          <a:p>
            <a:r>
              <a:rPr lang="sk-SK" dirty="0" smtClean="0"/>
              <a:t>Dobré osvetlenie</a:t>
            </a:r>
            <a:endParaRPr lang="sk-SK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Zrak</a:t>
            </a:r>
            <a:endParaRPr lang="sk-SK" dirty="0"/>
          </a:p>
        </p:txBody>
      </p:sp>
      <p:pic>
        <p:nvPicPr>
          <p:cNvPr id="1026" name="Picture 2" descr="http://www.krasobrana.cz/editor/image/novinky4/obrazek_1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33"/>
          <a:stretch/>
        </p:blipFill>
        <p:spPr bwMode="auto">
          <a:xfrm>
            <a:off x="4427984" y="4002133"/>
            <a:ext cx="4716000" cy="2955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data:image/jpeg;base64,/9j/4AAQSkZJRgABAQAAAQABAAD/2wCEAAkGBxQTEhQUExQVFRQWFxcVFBUUGBQVFBUUFRcXFxUWFRQYHCggGBolHBQUITEhJSkrLi4uFx8zODMsNygtLisBCgoKDg0OGhAQGiwkHCQsLCwsLCwsLCwsLCwsLCwsLCwsLCwsLCwsLCwsLCwsLCwsLCwsLCwsLCwsLCwsLCwsLP/AABEIALcBEwMBIgACEQEDEQH/xAAcAAACAwEBAQEAAAAAAAAAAAAEBQIDBgABBwj/xAA6EAABAwIEBAMHAwQCAgMBAAABAAIRAyEEMUFRBRJhcSKBkQYTMqGxwfAUQtEHUmLhcqIV8YKSwhb/xAAZAQADAQEBAAAAAAAAAAAAAAAAAQIDBAX/xAAjEQACAgMBAAICAwEAAAAAAAAAAQIRAxIhMUFRFCIEMmET/9oADAMBAAIRAxEAPwA79Q52QP2XMwhzJXrqNTdU1Kb9XLhO8KFAbq6k0BLGMOpRXN1VJiaGTaisa9KDio6rz/yCtSIcRuaqk3E9Uk/WlU1MWSrUiWh+7Ggaqo4yUiFcqbMSqsVDxmJVoxCz7sSptxcaosVGgbXVgxfVZh2PXgx5TsKNOcWrKeJWVGO6oiljk7A1Da4UjXCz7MZ1Vv6tMQ7OJXn6lJhiVL36BDtuJVgrpEMQrW4pADn3ykKqUtxKIp10DGQepAoJtZWsqpAEwuUA9RLkCLJXkqIK4oGel6iXrwroQM9BVrCqgFNpQBcFy8leIEYH9S45D5hee9dqPoq24ZkbdJXGgNyuBSs66LGt3Vh5VSKo3XGoBqnYqK8Q3ZBEHqjquKbsqnVxGSewUDz3VNU7Si3EnJRDdwqUiXEEBcptpE5lFhg2UwOitSJ1BRRUKjeqPDFTUajcNReSQoe9lGmko/p01MTiV0yiabwqSzovJVqaFqxgx4VgrgJYHrjVT3ROo1GJU/1KSF699+q2FQ5/UhefqkobVKka6diod08UiWYtZ1lZWjEJWBo2YtF0cSsxSxSOo4pMDSMrqwVUiZikVSxCAG4evedAMrK5tRABQKsBQrXqwPQBcXKPMocy8JQNF3OvFTK5AUZ3lleG2xCo5915Oq8+zqokaIOgVT6LdlL3qjzygCh2Hbsu90NlIugyuqVbJpA2RYRspOhCvqlVPro8AMMBQdUjJAPxY3QdbijRm4DzQrAbHEKp1RZut7QsBiZ7Kl3H9gVWsibRpzVC9FdZF3HDsqjx1+yejDZGydWCrLwsn/5x+ymzjTv7SjSQtkacvUS5Zz/zp2KIo8Zac0ayHaHMKQppdR4sw6otuMaciEJtA0mFgLwsVTasq5rlayEOBD3a95VcCvIVqZLieU6iIZWQxYoiQq2FQzp1kXSr9UlbWUhiU7FRoqWJRLMQszTxJRVLEosKNGzEIinVSOhWR9KqqTAZtcpSg21Va2omIulcqfeLkDM3zRoovcvCVVUO68yzrIu3JJHl9lxdawVJfEqqpiO4TQMtc+JlU1qxjoqKuJI1t1y/2s7xbjIYYmXbBaxi2Q2h7WxwEknTyHdZ3G+0zASGy8/45eqUGnVrnxEhpyYMo6prhOEtbnnsFpqkRbAf1FetYeEdM/Mrm8Mg3Je7Zaajw+ReGja90XTwzWjLzOXonYmZuhwonQNbuj8NwZueY3KZYt9NonNJsRx1je3Tcq0jOUgp/D2DZU1sOxt4CR4rjjjfKMv9oSvxJ7szZWomew9NdmwUwW2yWcbJvKLoS8gEwFTSBSGOJI2CGgSp8UYPCA4WzuhqNMvdyg+eymkOy5+GtIXhovAzIRGJw7mOAGUKzDVi65FhZDig2YGziFVnUJlhOOg/FZUvYLZXz6IetwsG4sfkVnKBpGZpsNjmuyITGm8FfOnUXsMtJnZM+H+0JbAqC26zcGvDRSXybbllemggsDjmvggymlN4STY6AjhyojCpqIUS1XsTQE2irQyFbCg9VsKi6lXhG0MSkplEUJQmDQ+ZWVjayUNqq6lVKuyaGvOvUI165OxCp7lQaiJqMQtYLzjrKH1EDisRyi+Sniq4CzPFMWXGNFrCNktlPFOLuceSn2lS4XwX9z7uO97ongvDr8xH3TzkaM7D6q3L4RCXyyijhf2tED9zj9kXRwob8I7uN1VVxwA5bBo8p6DcpVxbiga3xGBo3UzlPSxsiKsUnQ2q12NJJdzEeiz/ABPjs/AYByJjzMbLO47jBeSBYH5AaBU4TDVKpkNJbl0jZbxx/ZhKf0F1uIVKvhZMAeJ2gB6oWnhnFwn4Rd3U7BaLA8Aq1AATyM1AF3Ij2loNw9HlaACbD+VrGP0ZSml6ZKriGNMET0H3VD8a5xsAPKVTRZJutPguGeAGAbkibTIEgHqAVooGM8qiZ4+8MXN8oXlPDPJi89/zYracLwMte6JY0cpyDhZzmloOZHikbHNV4qmzka+Afd85ykkGzQ6ejteiiUlEcG5eGMOHdE3tqupNeMi4GdyEbXxDQT1/mZATv2Lp08VXbhnvLDUJ5SGc8uzDIzE3vopi3Lw1aSXWJG4uqP3usIv/ALRDeKuYACCRM3F/UWX1TF/0vaRAlriS7m5uZrRk1haQPMjZYnjvsi/DudNw3NzZLZOQNrHKx3C6XhaRy/8AeN+i6nxKnVm/K4iwOXkisNxHlLQ67Tbz0hZzHYIi5t1/0o8PqmQwyRp0KxcDojktG2ohlVs6fMIbGcKtMSDqM17hGmiwD+0NLv8ALmN074fWDp5fh9fl3WDidEZGR9zUonmYTHyT/hHtGDap4TvojsTgJkjM5t0SbG8LBmByu1ByPZQ0apm0w+IByKKBXzXCY6rQMtPM0ZtOY7LW8I9oKdURMO/tOfkocWUPSFBzFFtZSFRTYz0UVJjV3MulNMVE1ZTVACtYVSkKgsOXKsFcrsmgWo9L8VUVlWsgcQSVxxR0MVY+rOSApYeTdM6tODcKlkC61skNYQwBAYrGucbabLqjuaxMDbXzKExvE2s8IE9vuqhCyZypHtfEho5nGSBMaToAsfjqz6jtTsNtAmGJqPrmAIZMkjNx6J1wfggFzBMjsM475G63VROZ2xXwb2cdUI5zDbeEfu89pX0HhvB2taLQNgruE4AATCd0sPZVF27ZlL6BMLhA0LA/1Hu8NmIX1GjStdfMf6hUoqDPsunH6c+ThluHYDmz+oA+a0tJpotDnAtEZzLel4Inul/BaIcBA11Im3Qr6ViPZ6j+mpl55S6mDE83MeXmMz2F10PVR/05ntKXfDLt8Uclpg8zgDzWAuBl5dUj9oakEuHhHLBibxvJ1K1+C4W2A3NloA0GwAyWf9puGmXgaz6fkLzsmJrIdWGa04fOnOm5TT2a4x+kriuKbaj2B3uub4WVCIbUI/dy5wl9egWEhwhRo0i4w0SVqnq7NWlJUz9Hf0x9sauMqmnUq06zTQ98X+7NGoyrzMD6UTD2t5yOYDQZytTx6lh20qhe7wgOLmg8wlwmXMmDPMDJ3Xxv+m2HNGob3NCq0GJHM4WDuk/bZOuIPeeYF5vHhm3hBAz2BPqVrhyby4cf8mCgvDE8XwzIJaHO6aN89fNZik2Kg/5BfQ8RT5QS5rTnlJy6yI1WS/SH3wAAALrb+q6FC5GeLJyj6TS9nhXpbczBcRnv9FlaWFq4eq2m9mXhnIO5XyD3Mr6/7PYKKLR0Cjx3gDKomBzAWMfVYZccW3R04srVX4YJleeX/IW6OiYjYiVfVoseIcPsQh+L4F1DkmYmBrylgcQexa5//wBeyvpPa8AjIwR5j89FxyTR6EWmIuIcKvYQ7TZyQY7hhaQ5pgaEE+E/hX0Wm0OHK4XzFh+aoTiOAAEgNMiHNjMXv9VNGlmW4N7RFp5K2lub+f5Wpo4gETKyfE+E67ZHtkCd9kLgeIvokA3Ztt227LKUS0bttVWtqpPh8UHNDgZBV7MQsyhu16sa5LqNdFMqSnYqCw9cqOZcnsFCuq9D+86x2ElF16KGNFYxNGB1qk5epzVbZiwvudO3VMGYWbn4R8zsFXV5v2QNrCB1k6rVEsSY5/LIHxZmSB5kpZgeEurEOcTDri0At/x3Fs02p8KFRxJ+Cdf3nru35J9gcNBEfkLVSS4jFxcusR4nhXuyABACbcNpQnWK4cXiUPh8KWmCraJfg14bTsmbGILA0r3TRrVUTnkVinCxP9Q8EOT3kZT66LdVNvzzS3jWAFWk5jhIIIWsZUzKcbR8e4TxNrSPD4pzk/kLd8Oxbq/I15kADWNLQLyvneP4Y6hX5DOdtB0MrbcJxYbSaJaHxYNgm+hPp5r0sL2XTzf5Ma6hviMQKZgG+RuJ7A6eUrzEUzUpvkgCYA1LcruVdPh/ikzNradQI+qtJscuX5axf0+eyyy43O2TjyqFUZnE8HbBJEgA7SXdlXR4HyODQ0Ak2t5pzWqtDww55u7XyHW/yTLEYYl4dETYeZbHn4gfJed+Llb/ALHqL+Zjiv6hvs/w/lEHUXixCH9oKTWEE3M2t4T337i9tUbw7E5nW0TYaEj0LVDjLKbg5roAMFukONo+vSQu7BgWL9WcObI837GOxvEA6WOAB0OYLTex+3dS9meFurYoTdoM/nRL8e4e85W+KTEEXE3hpzzn16r6v/T72d91TDnDxG66nUVZGOHx9muwGF5WhTq0UYxsKNVcDlbO1RoyntBwoVGm1/voVgWYJ9GoAR4KgLD/AIvb4rf93f8Ay6L65WZKzvF+HBwcMuaDMfC9t2u8iAlJKSNccteGMJgCc9+xRdGrIg5KVbAOJAAAn4ho0gXjpskv69tN5a4xpJsPJckk4s7o/sg3iHDxc6Gx26GB1+qy3EOHRNvP8yWyweKa4cpXYvhgcIHzvOwS98C69PnNCu6i7PwzdufeOqetxAIBaZCo4tw8tJBG4vmErwNQscWn4T8jp2WckWjQ0MSmuHrys0X3TDAYhZso0AeuQ7atlykY2r4RBVMMtHUpISrhUmgTM/Upmw9PuqTQ3mNk8OHIlUHDD0Qmxuhc2jsFbhsOZsrqz+WwElGiuzlzhy0g0/SJX8DHB05EK+pw4FB4Wpkd/VPMPiAP4XbFqjlaaFX6VzUS2SnQpA30UHYMHKybRL6LG0YXppSmDsKQvDSRRk0zB+2Psx75hc2zhkQvmuFc/Dvh7SC06/ZfoOpRlZb2k9kaeIaZF9CM10YslHNkhZluC8SHKSXF2riSJgt13y9T0TqgGObNg2xGwaNfkO8rG8S9ncRhwQwEtzJGZjL0v6r3A8acy7wWkCA0j9oGXc/YLs2TON46HjOHS41Hm8homxEnM+jfVOagbPLMgnlm0g8jeQna7Rf/ABO4WTw/HAWn/kD5wfQQB6BXUOMkT/dEd8jlrkO11MdVxDlCcuseYvFBjjMRAPU20/7eTkk43xCZDJ8VrHmhwPhIGloPnHVRw3D8TinWBaDyiDP7dVvvZf2FbTh1TxO3KtuuviCMUv8AWJ/Yj2QLnCtWF9B9+6+sYfDhoAC8w2GDRACIXHly7Pnh1Y4V1lbmqh4RFQgdO6HqP2BP09SsjdWUvCXYoCCjntcdgl2Lou0IRZpGAjx9PxW0HqsR7QcIe9rntYSNTFgt+MPzTzPDDGqT4jGPY11NxlhMwPzoonG106oWvD5/w6o+kQDMaLY8J4iKgzuLHdRdQpvHwSBnCQccqNo1Q+gHNsOZpnPdc7i49NnUuD/i3C+ccwvOcLDcQwBBkTbPst5wbiwqNBtfMbHsquNcLmXNtIM7HqEcfUZptcZiacFo5sxb/wBoqjIgny29VL3BuCI+8LqdMj76hczZvQzpvsF6hWOsFyQH0801B1JGcqi5i1oxsXVKKErUU0qNQzqcz2KhopMSvoRO+qFFO9/IJy+kg30lHhfpOjiOUWzyATLDVyD5S47DQD0StjAIOuite+Ad3OyBjLr/AMW+S6ISMpI0NLGQJJDW/wBzov2RmHxwdl6xAPnKydHDlxvA0LoEgf2UwcupPa8FNqFOkyZDYi5I5vK/0C6FIycTRMqfmY+Sl7sHT0SClXYCOWm1pMwAAHuAzJDY5RcXJ1TShiHZkNaO7nHzNo+auzNxCXYQHIqs4IhRp49piL8wlgEklojxbNFxc7jsiP1N4kTqB8Q75oTJcQCvw4HNqVYr2VpPzYPQLSjEbXvGmhg5lTGJbMTJ2aCTlrGS0WRrwzeKL+DFf/w9H+weiPwfspSb+0ei1TqosNTl6T9lMPFoOf2V/kTJ/HgA4Ph7GZN+SZ029FSauY1F4XlPEyCdsxqDt81nKbfpSxRXiCr9PmV4Y3Plb6IcYgWJvuNRf0Kiys1xIY4cw/a4faxjqpstRRcSBkPP/aqqP3t3VIxNwAC06nNpJRbKlshzTcD6pFAdTYG/bPpmRPohKuHdOcjSw+l/qm/NzA69DFoVVUgEdNDbJAWZ52EJOo9EFX4XOdytfWDTn6281MUwRkDbPtrZFFbmEdwiMpvsSEn4l7Pc5y6akr6W/CAibRog6mBBnlPkUmhrIz5pw3gnuX9DonQP7Tlp529FoK+AHb83SvGUQJtl9LysXCuovfb0z/EcACQRabXWfrYeJjJbJ1xnn2sRefos3j7EjfP/AEufIvk3xv4F7WLlaaa5RZofVSvIUyF0LdI5wWq1Duaj3tVD2JNDTAKwzS97STCb1WIV9PP0/lZyjZaYuqOvPp2GStaIlx08I7m/2PoN1GtSVeKfeBkCfmc/oPJKMq9G1YT72RmrGE5+nTt1KAonPfRGUXW/L7reMyHEvY8sFrvefLX/AKtEmO+pV2PfFFzZnmAaTuHENcT5EoUP8UnaB53P/wCfRSxDOZnmLLRMholSxLnGGHlc+DVfrToj4GN2dExtLjnm2puawNaz4QdOupJuT1N0DTbA+Z6k/gVlOnAznVWhUiFLiHJSafieQYJuRzGw7SR6HZGUKvJDB8LnHmcPie4gkmfLNLf03hAP90z0GQRL/wBuwdPYQR90xUg3iFbwgAkEQRGYGt+0ovC4kuHMSbjwjoMpSp4kSbyb9tAimuzgX0CYtQmtVLhzNcecXGx3BUGYgk8wFyLjtmO6rZ08+q8HxTlOffdAUFtrCDFjM+uaINSQPy6EDdVaXQgReXakSo87RcSqeYbwoh94+8IFQSa/z/PuvalcgCctEKfDMu8mketxdDnFXtl1ElAUMTWBQ9aty/yl9ZxzDr/mYUP1RNnDP0slY9RqzGT3heVMX69fmlOJJAkWO+/RD1MUTlmlYtUMsRi/TZKOIVbEjOf5zUH1dZvsqBVnvdDGlQFUIyn4r+YSvHSYtbL+fujsQw81rCVVimSPn/P3XJkXp0QFTZGUQuRYp7ZLlia2fSF7C4BThdKOYrcFS4K9wUeRIYLUYhajExqMVDqSGhpit1OCD1H1S3ENun9WkgatFZSiWmKiF3vYhEV6aFcwqOorjL21ZP8AGaPmQdhERvqUoeYcY6wVL9QdOnyWsZ0S42Nf1CNpVAQs6KxRVLEkBbRyohwHrnDLRcSCldPFW1RGFrglaKaZOtDBrhIVzYS41wrGYoKthUHghSD0I2vOi996d07JoLDvLobyvRV6T3QQrCdD+fNTbV6+UIsKCniNW9tvVRc6dB1g2+SEidCexhTZSA3HzQBJ9PpByzJv2K43gHLKdQrKbyOseRCnVeXWPkUBYM6lyu6HVQrUgiOaBBuqymIGeLdPohKtp3RlUoKs9Ayp4Fjqc+qrxWHIgheVpIVNPFOAhwOf/pJgePBa64kGAOhKoqU/S/lKs5i4icpkonEtBuBAAHyXNPrNI8FJpr1GNpjXPuuWNGlm2AXsLly3MToXQuXJoDwsVbmLlyGJFFWmg6tJeLkqLQNUoIZ9BcuWckikyh+HVJoLlyii7ODFPyXLk0DJiNlZRMGQF4uWiILw8Tkrg5cuWiZLLGtKmxq9XK0iS9lJWBgXLldE2TCtYFy5MRzsyo6LlyAIgWVT3rlyBlbni/RAPAm65ckB1QAgDVDYrDBoF51Xq5D8EeUYjrr2U2Ny7/n2XLlzmpUaYXLlykZ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AutoShape 6" descr="http://androidportal.zoznam.sk/wp-content/uploads/2012/10/eye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AutoShape 8" descr="http://androidportal.zoznam.sk/wp-content/uploads/2012/10/eye1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4" name="Picture 10" descr="http://androidportal.zoznam.sk/wp-content/uploads/2012/10/ey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84" y="2564904"/>
            <a:ext cx="4762500" cy="3171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88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vplýva na správne osvetlenie? </a:t>
            </a:r>
            <a:endParaRPr lang="sk-S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10746" r="18730" b="5751"/>
          <a:stretch/>
        </p:blipFill>
        <p:spPr bwMode="auto">
          <a:xfrm>
            <a:off x="-35650" y="404664"/>
            <a:ext cx="9431186" cy="63000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99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Luxmeter</a:t>
            </a:r>
            <a:endParaRPr lang="sk-SK" dirty="0"/>
          </a:p>
        </p:txBody>
      </p:sp>
      <p:pic>
        <p:nvPicPr>
          <p:cNvPr id="3074" name="Picture 2" descr="http://www.kupteraz.sk/fotky3776/fotos/_vyrp11_122LUX01-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4270794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ndustrial-needs.com/technical-data/images/luxmeter-with-data-logger-pce-174-us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323" y="692696"/>
            <a:ext cx="4487632" cy="29597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uni-max.sk/fotocache/dt_small/DQ6610_050_ps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91" y="3789040"/>
            <a:ext cx="3434441" cy="28849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2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ľ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9740"/>
              </p:ext>
            </p:extLst>
          </p:nvPr>
        </p:nvGraphicFramePr>
        <p:xfrm>
          <a:off x="0" y="1"/>
          <a:ext cx="9144000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Typ priestoru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E (</a:t>
                      </a:r>
                      <a:r>
                        <a:rPr lang="sk-SK" sz="2400" dirty="0" err="1" smtClean="0"/>
                        <a:t>lx</a:t>
                      </a:r>
                      <a:r>
                        <a:rPr lang="sk-SK" sz="2400" dirty="0" smtClean="0"/>
                        <a:t>)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Typ priestoru</a:t>
                      </a:r>
                      <a:endParaRPr lang="sk-SK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dirty="0" smtClean="0"/>
                        <a:t>E(</a:t>
                      </a:r>
                      <a:r>
                        <a:rPr lang="sk-SK" sz="2400" dirty="0" err="1" smtClean="0"/>
                        <a:t>lx</a:t>
                      </a:r>
                      <a:r>
                        <a:rPr lang="sk-SK" sz="2400" dirty="0" smtClean="0"/>
                        <a:t>)</a:t>
                      </a:r>
                      <a:endParaRPr lang="sk-SK" sz="2400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Počítačová učebňa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Vstupná hala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200</a:t>
                      </a:r>
                      <a:endParaRPr lang="sk-SK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Prednášková miestnosť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500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Schody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150</a:t>
                      </a:r>
                      <a:endParaRPr lang="sk-SK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Demonštračný stôl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Školská jedáleň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200</a:t>
                      </a:r>
                    </a:p>
                    <a:p>
                      <a:pPr algn="ctr"/>
                      <a:endParaRPr lang="sk-SK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Miestnosť</a:t>
                      </a:r>
                      <a:r>
                        <a:rPr lang="sk-SK" baseline="0" dirty="0" smtClean="0"/>
                        <a:t> na rysovanie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750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Školská kuchyňa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500</a:t>
                      </a:r>
                      <a:endParaRPr lang="sk-SK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Laboratórium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Telocvičňa, plaváreň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300</a:t>
                      </a:r>
                      <a:endParaRPr lang="sk-SK" dirty="0"/>
                    </a:p>
                  </a:txBody>
                  <a:tcPr/>
                </a:tc>
              </a:tr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Knižnica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500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Komunikačné priestory, chodby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100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367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TC101790491[[fn=Fólia]]</Template>
  <TotalTime>276</TotalTime>
  <Words>219</Words>
  <Application>Microsoft Office PowerPoint</Application>
  <PresentationFormat>Prezentácia na obrazovke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Mylar</vt:lpstr>
      <vt:lpstr>Osvetlenie</vt:lpstr>
      <vt:lpstr>Svetlo </vt:lpstr>
      <vt:lpstr>Prírodné zdroje</vt:lpstr>
      <vt:lpstr>Umelé zdroje</vt:lpstr>
      <vt:lpstr>Vplyv osvetlenia na pracovisko</vt:lpstr>
      <vt:lpstr>Zrak</vt:lpstr>
      <vt:lpstr>Čo vplýva na správne osvetlenie? </vt:lpstr>
      <vt:lpstr>Luxmeter</vt:lpstr>
      <vt:lpstr>Prezentácia programu PowerPoint</vt:lpstr>
      <vt:lpstr>Prezentácia programu PowerPoint</vt:lpstr>
      <vt:lpstr>Zdroje </vt:lpstr>
      <vt:lpstr>Ďakujem za (ne)pozornosť!!! 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Osvetlenie</dc:title>
  <dc:creator>Ľubomír Vavrek</dc:creator>
  <cp:lastModifiedBy>Ľubomír Vavrek</cp:lastModifiedBy>
  <cp:revision>23</cp:revision>
  <dcterms:created xsi:type="dcterms:W3CDTF">2014-11-23T00:26:03Z</dcterms:created>
  <dcterms:modified xsi:type="dcterms:W3CDTF">2014-11-23T21:02:46Z</dcterms:modified>
</cp:coreProperties>
</file>