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9D9274-9CBD-4C63-A8A4-E3A0A5CA8747}" type="datetimeFigureOut">
              <a:rPr lang="sk-SK" smtClean="0"/>
              <a:t>7.1.2015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B0E2CF-5557-40E4-B63E-B4AD49871FC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ty.sk/mytus-ak-si-do-statusu-na-facebooku-napisete-vyhlasenie-facebook-sa-tym-musi-riadit/" TargetMode="External"/><Relationship Id="rId2" Type="http://schemas.openxmlformats.org/officeDocument/2006/relationships/hyperlink" Target="http://njcriminaldefense.com/2014/02/computer-frau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errispropertygroup.com/6-tips-avoid-home-buyers-remors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Nebezpečenstvo, sociálne siete a 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Osobné údaje, ochrana osobných údajov</a:t>
            </a:r>
          </a:p>
          <a:p>
            <a:r>
              <a:rPr lang="sk-SK" dirty="0" smtClean="0"/>
              <a:t>Obsah na sociálnych sieťach</a:t>
            </a:r>
          </a:p>
          <a:p>
            <a:r>
              <a:rPr lang="sk-SK" dirty="0" smtClean="0"/>
              <a:t>Podmienky pri registrácii</a:t>
            </a:r>
          </a:p>
          <a:p>
            <a:r>
              <a:rPr lang="sk-SK" dirty="0" smtClean="0"/>
              <a:t>Autorské práva</a:t>
            </a:r>
          </a:p>
          <a:p>
            <a:r>
              <a:rPr lang="sk-SK" dirty="0" smtClean="0"/>
              <a:t>Trestné činy (podvod, krádež identity, </a:t>
            </a:r>
            <a:r>
              <a:rPr lang="sk-SK" dirty="0" err="1" smtClean="0"/>
              <a:t>cyberstalking</a:t>
            </a:r>
            <a:r>
              <a:rPr lang="sk-SK" dirty="0" smtClean="0"/>
              <a:t>, </a:t>
            </a:r>
            <a:r>
              <a:rPr lang="sk-SK" dirty="0" err="1" smtClean="0"/>
              <a:t>kiberšikana</a:t>
            </a:r>
            <a:r>
              <a:rPr lang="sk-SK" dirty="0" smtClean="0"/>
              <a:t>, </a:t>
            </a:r>
            <a:r>
              <a:rPr lang="sk-SK" dirty="0" err="1" smtClean="0"/>
              <a:t>hoax</a:t>
            </a:r>
            <a:r>
              <a:rPr lang="sk-SK" dirty="0" smtClean="0"/>
              <a:t> 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676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tatic.cdn.markiza.sk/media/a501/image/file/21/0070/7DS1.ohovaranie_ilustracna_snim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70" y="404664"/>
            <a:ext cx="5117319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Trestné činy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Vydieranie</a:t>
            </a:r>
          </a:p>
          <a:p>
            <a:r>
              <a:rPr lang="sk-SK" dirty="0" smtClean="0"/>
              <a:t>Ohováranie</a:t>
            </a:r>
          </a:p>
          <a:p>
            <a:r>
              <a:rPr lang="sk-SK" dirty="0" smtClean="0"/>
              <a:t>Podvody</a:t>
            </a:r>
          </a:p>
          <a:p>
            <a:r>
              <a:rPr lang="sk-SK" dirty="0" err="1" smtClean="0"/>
              <a:t>Hoax</a:t>
            </a:r>
            <a:endParaRPr lang="sk-SK" dirty="0" smtClean="0"/>
          </a:p>
          <a:p>
            <a:r>
              <a:rPr lang="sk-SK" dirty="0" smtClean="0"/>
              <a:t>Porušenie autorských práv</a:t>
            </a:r>
            <a:endParaRPr lang="sk-SK" dirty="0"/>
          </a:p>
        </p:txBody>
      </p:sp>
      <p:pic>
        <p:nvPicPr>
          <p:cNvPr id="1028" name="Picture 4" descr="http://www.hobbyportal.sk/data/articles/857/show/hack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89040"/>
            <a:ext cx="4457599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.cas.sk/img/10/full/1507570_fa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5117147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20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http://njcriminaldefense.com/2014/02/computer-fraud</a:t>
            </a:r>
            <a:r>
              <a:rPr lang="sk-SK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www.myty.sk/mytus-ak-si-do-statusu-na-facebooku-napisete-vyhlasenie-facebook-sa-tym-musi-riadit/</a:t>
            </a:r>
            <a:endParaRPr lang="sk-SK" dirty="0" smtClean="0"/>
          </a:p>
          <a:p>
            <a:r>
              <a:rPr lang="sk-SK" dirty="0">
                <a:hlinkClick r:id="rId4"/>
              </a:rPr>
              <a:t>http://www.ferrispropertygroup.com/6-tips-avoid-home-buyers-remorse</a:t>
            </a:r>
            <a:r>
              <a:rPr lang="sk-SK" dirty="0" smtClean="0">
                <a:hlinkClick r:id="rId4"/>
              </a:rPr>
              <a:t>/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164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08" y="2714620"/>
            <a:ext cx="6753252" cy="1143000"/>
          </a:xfrm>
        </p:spPr>
        <p:txBody>
          <a:bodyPr>
            <a:normAutofit/>
          </a:bodyPr>
          <a:lstStyle/>
          <a:p>
            <a:r>
              <a:rPr lang="sk-SK" sz="3200" dirty="0" smtClean="0"/>
              <a:t>Ďakujeme za pozornosť </a:t>
            </a:r>
            <a:r>
              <a:rPr lang="sk-SK" sz="3200" dirty="0" smtClean="0">
                <a:sym typeface="Wingdings" pitchFamily="2" charset="2"/>
              </a:rPr>
              <a:t>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60</Words>
  <Application>Microsoft Office PowerPoint</Application>
  <PresentationFormat>Prezentácia na obrazovke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Arkýř</vt:lpstr>
      <vt:lpstr>Nebezpečenstvo, sociálne siete a internet</vt:lpstr>
      <vt:lpstr>Prezentácia programu PowerPoint</vt:lpstr>
      <vt:lpstr>Prezentácia programu PowerPoint</vt:lpstr>
      <vt:lpstr>Trestné činy</vt:lpstr>
      <vt:lpstr>Prezentácia programu PowerPoint</vt:lpstr>
      <vt:lpstr>Ďakujeme za pozornosť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Nebezpečenstvo, sociálne siete a internet</dc:title>
  <dc:creator>Jaro</dc:creator>
  <cp:lastModifiedBy>Ľubomír Vavrek</cp:lastModifiedBy>
  <cp:revision>6</cp:revision>
  <dcterms:created xsi:type="dcterms:W3CDTF">2014-12-17T19:33:59Z</dcterms:created>
  <dcterms:modified xsi:type="dcterms:W3CDTF">2015-01-07T19:28:09Z</dcterms:modified>
</cp:coreProperties>
</file>