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60" r:id="rId6"/>
    <p:sldId id="259" r:id="rId7"/>
    <p:sldId id="267" r:id="rId8"/>
    <p:sldId id="263" r:id="rId9"/>
    <p:sldId id="264" r:id="rId10"/>
    <p:sldId id="265" r:id="rId11"/>
    <p:sldId id="266" r:id="rId12"/>
    <p:sldId id="261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B9CDE5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6ADF3-B286-41C1-9144-B26C20B6E709}" type="datetimeFigureOut">
              <a:rPr lang="sk-SK" smtClean="0"/>
              <a:t>14. 6. 2015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B406-569F-4D91-81C4-93C7E4C272C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B406-569F-4D91-81C4-93C7E4C272C5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F27A-8DE6-452F-A57D-9FE7C24BE58C}" type="datetimeFigureOut">
              <a:rPr lang="sk-SK" smtClean="0"/>
              <a:pPr/>
              <a:t>14. 6. 2015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CCE0-17EB-4E33-A6FF-B12D05C2E8F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Ve%C4%BEk%C3%A9_Hincovo_pleso" TargetMode="External"/><Relationship Id="rId13" Type="http://schemas.openxmlformats.org/officeDocument/2006/relationships/hyperlink" Target="http://zena.sme.sk/c/5124024/plesa-klenoty-nasich-tatier.html" TargetMode="External"/><Relationship Id="rId3" Type="http://schemas.openxmlformats.org/officeDocument/2006/relationships/hyperlink" Target="https://en.wikipedia.org/wiki/Tatra_National_Park,_Slovakia" TargetMode="External"/><Relationship Id="rId7" Type="http://schemas.openxmlformats.org/officeDocument/2006/relationships/hyperlink" Target="http://www.kampolovat.sk/files/animals/34/images/source/4033v.jpg" TargetMode="External"/><Relationship Id="rId12" Type="http://schemas.openxmlformats.org/officeDocument/2006/relationships/hyperlink" Target="http://sk.wikipedia.org/wiki/Velick%C3%A9_pleso" TargetMode="External"/><Relationship Id="rId2" Type="http://schemas.openxmlformats.org/officeDocument/2006/relationships/image" Target="../media/image31.jpeg"/><Relationship Id="rId16" Type="http://schemas.openxmlformats.org/officeDocument/2006/relationships/hyperlink" Target="http://www.slovak-republic.org/high-tatr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zyunas.com/wp-content/gallery/vipera-berus/vipera-berus-5.jpg" TargetMode="External"/><Relationship Id="rId11" Type="http://schemas.openxmlformats.org/officeDocument/2006/relationships/hyperlink" Target="http://sk.wikipedia.org/wiki/Skalnat%C3%A9_pleso" TargetMode="External"/><Relationship Id="rId5" Type="http://schemas.openxmlformats.org/officeDocument/2006/relationships/hyperlink" Target="http://www.beliansketatry.sk/wp-content/uploads/2014/01/03-zasnezene-tatry-pitonak_20140127.jpg" TargetMode="External"/><Relationship Id="rId15" Type="http://schemas.openxmlformats.org/officeDocument/2006/relationships/hyperlink" Target="http://www.tatry.cz/cs/horolezecke-cesty" TargetMode="External"/><Relationship Id="rId10" Type="http://schemas.openxmlformats.org/officeDocument/2006/relationships/hyperlink" Target="http://sk.wikipedia.org/wiki/Popradsk%C3%A9_pleso" TargetMode="External"/><Relationship Id="rId4" Type="http://schemas.openxmlformats.org/officeDocument/2006/relationships/hyperlink" Target="http://www.vysoketatry.com/en.html" TargetMode="External"/><Relationship Id="rId9" Type="http://schemas.openxmlformats.org/officeDocument/2006/relationships/hyperlink" Target="http://sk.wikipedia.org/wiki/%C5%A0trbsk%C3%A9_pleso" TargetMode="External"/><Relationship Id="rId14" Type="http://schemas.openxmlformats.org/officeDocument/2006/relationships/hyperlink" Target="http://www.slovenske.cz/lanovky-ski-arealy/vysoke-tatry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368152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The</a:t>
            </a:r>
            <a:r>
              <a:rPr lang="sk-SK" sz="5400" dirty="0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sk-SK" sz="5400" dirty="0" err="1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High</a:t>
            </a:r>
            <a:r>
              <a:rPr lang="sk-SK" sz="5400" dirty="0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sk-SK" sz="5400" dirty="0" err="1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Tatras</a:t>
            </a:r>
            <a:endParaRPr lang="sk-SK" sz="5400" dirty="0">
              <a:solidFill>
                <a:srgbClr val="FFFF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400800" cy="648072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Lucia </a:t>
            </a:r>
            <a:r>
              <a:rPr lang="sk-SK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Burdová</a:t>
            </a:r>
            <a:r>
              <a:rPr lang="sk-SK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Iveta </a:t>
            </a:r>
            <a:r>
              <a:rPr lang="sk-SK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Greifová</a:t>
            </a:r>
            <a:r>
              <a:rPr lang="sk-SK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latin typeface="Algerian" pitchFamily="82" charset="0"/>
              </a:rPr>
              <a:t>Mountain</a:t>
            </a:r>
            <a:r>
              <a:rPr lang="sk-SK" sz="4800" dirty="0" smtClean="0">
                <a:latin typeface="Algerian" pitchFamily="82" charset="0"/>
              </a:rPr>
              <a:t> </a:t>
            </a:r>
            <a:r>
              <a:rPr lang="sk-SK" sz="4800" dirty="0" err="1" smtClean="0">
                <a:latin typeface="Algerian" pitchFamily="82" charset="0"/>
              </a:rPr>
              <a:t>climbing</a:t>
            </a:r>
            <a:endParaRPr lang="sk-SK" sz="4800" dirty="0" smtClean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772816"/>
            <a:ext cx="7067128" cy="2520280"/>
          </a:xfrm>
          <a:solidFill>
            <a:srgbClr val="171717">
              <a:alpha val="45098"/>
            </a:srgbClr>
          </a:solidFill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Volia veža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Žabí kôň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Galéria </a:t>
            </a:r>
            <a:r>
              <a:rPr lang="sk-SK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Ganku</a:t>
            </a:r>
            <a:endParaRPr lang="sk-SK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Ostrý štít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Žltá stena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Jastrabia veža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Dračie pazúry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Ošarpance</a:t>
            </a:r>
            <a:endParaRPr lang="sk-SK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Ihla v Ostrve</a:t>
            </a:r>
            <a:endParaRPr lang="sk-SK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tatry.nfo.sk/stity/1035/F1035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07193" cy="2930395"/>
          </a:xfrm>
          <a:prstGeom prst="rect">
            <a:avLst/>
          </a:prstGeom>
          <a:noFill/>
        </p:spPr>
      </p:pic>
      <p:pic>
        <p:nvPicPr>
          <p:cNvPr id="4102" name="Picture 6" descr="http://www.tatry.nfo.sk/stity/0575/057509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13101"/>
            <a:ext cx="4214664" cy="28448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latin typeface="Algerian" pitchFamily="82" charset="0"/>
              </a:rPr>
              <a:t>Spa</a:t>
            </a:r>
            <a:r>
              <a:rPr lang="sk-SK" sz="4800" dirty="0" smtClean="0">
                <a:latin typeface="Algerian" pitchFamily="82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4258816" cy="4525963"/>
          </a:xfrm>
          <a:solidFill>
            <a:srgbClr val="171717">
              <a:alpha val="43922"/>
            </a:srgbClr>
          </a:solidFill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Nový Smokovec </a:t>
            </a:r>
          </a:p>
          <a:p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Štrbské pleso </a:t>
            </a:r>
          </a:p>
          <a:p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sk-SK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allergy</a:t>
            </a:r>
            <a:r>
              <a:rPr lang="sk-SK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  <a:endParaRPr lang="sk-SK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sk-SK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espiratory</a:t>
            </a:r>
            <a:r>
              <a:rPr lang="sk-SK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endParaRPr lang="sk-SK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1691680" y="2996952"/>
            <a:ext cx="0" cy="108012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sorger.sk/uploads/images/kupele-smokovec/hotel-branisko/1_Branisko_spre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128459" cy="3096344"/>
          </a:xfrm>
          <a:prstGeom prst="rect">
            <a:avLst/>
          </a:prstGeom>
          <a:noFill/>
        </p:spPr>
      </p:pic>
      <p:pic>
        <p:nvPicPr>
          <p:cNvPr id="3076" name="Picture 4" descr="http://www.kempinski.com/assets/grand-hotel-high-tatras/WellnessSpa/_resampled/SetWidth1700-Zion-Sp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808" y="2780928"/>
            <a:ext cx="4439192" cy="24963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latin typeface="Algerian" pitchFamily="82" charset="0"/>
              </a:rPr>
              <a:t>Sources</a:t>
            </a:r>
            <a:r>
              <a:rPr lang="sk-SK" sz="4800" dirty="0" smtClean="0">
                <a:latin typeface="Algerian" pitchFamily="82" charset="0"/>
              </a:rPr>
              <a:t> :</a:t>
            </a:r>
            <a:endParaRPr lang="sk-SK" sz="48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  <a:solidFill>
            <a:srgbClr val="B9CDE5">
              <a:alpha val="30196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https://en.wikipedia.org/wiki/Tatra_National_Park,_Slovakia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http://www.vysoketatry.com/en.html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http://www.beliansketatry.sk/wp-content/uploads/2014/01/03-zasnezene-tatry-pitonak_20140127.jpg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http://plazyunas.com/wp-content/gallery/vipera-berus/vipera-berus-5.jpg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www.kampolovat.sk/files/animals/34/images/source/4033v.jpg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http://sk.wikipedia.org/wiki/Ve%C4%BEk%C3%A9_Hincovo_pleso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http://sk.wikipedia.org/wiki/%C5%A0trbsk%C3%A9_pleso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http://sk.wikipedia.org/wiki/Popradsk%C3%A9_pleso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http://sk.wikipedia.org/wiki/Skalnat%C3%A9_pleso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http://sk.wikipedia.org/wiki/Velick%C3%A9_pleso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http://zena.sme.sk/c/5124024/plesa-klenoty-nasich-tatier.html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http://www.slovenske.cz/lanovky-ski-arealy/vysoke-tatry.html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http://www.tatry.cz/cs/horolezecke-cesty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http://www.slovak-republic.org/high-tatras/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06896" y="4302224"/>
            <a:ext cx="8445624" cy="2295128"/>
          </a:xfrm>
          <a:noFill/>
        </p:spPr>
        <p:txBody>
          <a:bodyPr>
            <a:noAutofit/>
          </a:bodyPr>
          <a:lstStyle/>
          <a:p>
            <a:r>
              <a:rPr lang="sk-SK" sz="6000" dirty="0" err="1" smtClean="0">
                <a:solidFill>
                  <a:srgbClr val="FFFF00"/>
                </a:solidFill>
                <a:latin typeface="Algerian" pitchFamily="82" charset="0"/>
              </a:rPr>
              <a:t>Thank</a:t>
            </a:r>
            <a:r>
              <a:rPr lang="sk-SK" sz="60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sk-SK" sz="6000" dirty="0" err="1" smtClean="0">
                <a:solidFill>
                  <a:srgbClr val="FFFF00"/>
                </a:solidFill>
                <a:latin typeface="Algerian" pitchFamily="82" charset="0"/>
              </a:rPr>
              <a:t>you</a:t>
            </a:r>
            <a:r>
              <a:rPr lang="sk-SK" sz="60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sk-SK" sz="6000" dirty="0" err="1" smtClean="0">
                <a:solidFill>
                  <a:srgbClr val="FFFF00"/>
                </a:solidFill>
                <a:latin typeface="Algerian" pitchFamily="82" charset="0"/>
              </a:rPr>
              <a:t>for</a:t>
            </a:r>
            <a:r>
              <a:rPr lang="sk-SK" sz="60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sk-SK" sz="6000" dirty="0" err="1" smtClean="0">
                <a:solidFill>
                  <a:srgbClr val="FFFF00"/>
                </a:solidFill>
                <a:latin typeface="Algerian" pitchFamily="82" charset="0"/>
              </a:rPr>
              <a:t>your</a:t>
            </a:r>
            <a:r>
              <a:rPr lang="sk-SK" sz="60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sk-SK" sz="6000" dirty="0" err="1" smtClean="0">
                <a:solidFill>
                  <a:srgbClr val="FFFF00"/>
                </a:solidFill>
                <a:latin typeface="Algerian" pitchFamily="82" charset="0"/>
              </a:rPr>
              <a:t>attention</a:t>
            </a:r>
            <a:r>
              <a:rPr lang="sk-SK" sz="6000" dirty="0" smtClean="0">
                <a:solidFill>
                  <a:srgbClr val="FFFF00"/>
                </a:solidFill>
                <a:latin typeface="Algerian" pitchFamily="82" charset="0"/>
              </a:rPr>
              <a:t>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Algerian" pitchFamily="82" charset="0"/>
              </a:rPr>
              <a:t>The </a:t>
            </a:r>
            <a:r>
              <a:rPr lang="sk-SK" sz="4800" dirty="0" err="1" smtClean="0">
                <a:latin typeface="Algerian" pitchFamily="82" charset="0"/>
              </a:rPr>
              <a:t>contents</a:t>
            </a:r>
            <a:endParaRPr lang="sk-SK" sz="48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171717">
              <a:alpha val="43922"/>
            </a:srgb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TANAP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Fauna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Tatras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/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Hiking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/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Skiing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/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climbing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14450" lvl="2" indent="-514350"/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endParaRPr lang="sk-S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sk-S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dirty="0" err="1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Basic</a:t>
            </a:r>
            <a:r>
              <a:rPr lang="sk-SK" sz="4800" dirty="0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sk-SK" sz="4800" dirty="0" err="1" smtClean="0">
                <a:solidFill>
                  <a:srgbClr val="FFFF00"/>
                </a:solidFill>
                <a:latin typeface="Algerian" pitchFamily="82" charset="0"/>
                <a:cs typeface="Aharoni" pitchFamily="2" charset="-79"/>
              </a:rPr>
              <a:t>information</a:t>
            </a:r>
            <a:endParaRPr lang="sk-SK" sz="4800" dirty="0">
              <a:solidFill>
                <a:srgbClr val="FFFF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330824" cy="4497363"/>
          </a:xfrm>
        </p:spPr>
        <p:txBody>
          <a:bodyPr>
            <a:normAutofit/>
          </a:bodyPr>
          <a:lstStyle/>
          <a:p>
            <a:r>
              <a:rPr lang="sk-SK" sz="29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sk-SK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900" dirty="0" smtClean="0">
                <a:latin typeface="Times New Roman" pitchFamily="18" charset="0"/>
                <a:cs typeface="Times New Roman" pitchFamily="18" charset="0"/>
              </a:rPr>
              <a:t>-  Slova</a:t>
            </a:r>
            <a:r>
              <a:rPr lang="sk-SK" sz="2900" dirty="0">
                <a:latin typeface="Times New Roman" pitchFamily="18" charset="0"/>
                <a:cs typeface="Times New Roman" pitchFamily="18" charset="0"/>
              </a:rPr>
              <a:t>kia &amp; </a:t>
            </a:r>
            <a:r>
              <a:rPr lang="sk-SK" sz="2900" dirty="0" err="1" smtClean="0">
                <a:latin typeface="Times New Roman" pitchFamily="18" charset="0"/>
                <a:cs typeface="Times New Roman" pitchFamily="18" charset="0"/>
              </a:rPr>
              <a:t>Poland</a:t>
            </a:r>
            <a:endParaRPr lang="sk-SK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9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sk-SK" sz="2900" dirty="0" smtClean="0">
                <a:latin typeface="Times New Roman" pitchFamily="18" charset="0"/>
                <a:cs typeface="Times New Roman" pitchFamily="18" charset="0"/>
              </a:rPr>
              <a:t> -  341 km²</a:t>
            </a:r>
          </a:p>
          <a:p>
            <a:endParaRPr lang="sk-SK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/>
          </a:bodyPr>
          <a:lstStyle/>
          <a:p>
            <a:r>
              <a:rPr lang="sk-SK" sz="2900" dirty="0" err="1" smtClean="0">
                <a:latin typeface="Times New Roman" pitchFamily="18" charset="0"/>
                <a:cs typeface="Times New Roman" pitchFamily="18" charset="0"/>
              </a:rPr>
              <a:t>Lenght</a:t>
            </a:r>
            <a:r>
              <a:rPr lang="sk-SK" sz="2900" dirty="0" smtClean="0">
                <a:latin typeface="Times New Roman" pitchFamily="18" charset="0"/>
                <a:cs typeface="Times New Roman" pitchFamily="18" charset="0"/>
              </a:rPr>
              <a:t> – 55 km</a:t>
            </a:r>
          </a:p>
          <a:p>
            <a:r>
              <a:rPr lang="sk-SK" sz="2900" dirty="0" err="1" smtClean="0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sk-SK" sz="2900" dirty="0" smtClean="0">
                <a:latin typeface="Times New Roman" pitchFamily="18" charset="0"/>
                <a:cs typeface="Times New Roman" pitchFamily="18" charset="0"/>
              </a:rPr>
              <a:t> – Gerlachovský štít</a:t>
            </a:r>
          </a:p>
        </p:txBody>
      </p:sp>
      <p:pic>
        <p:nvPicPr>
          <p:cNvPr id="4" name="Picture 16" descr="http://www.kosice.sk/static/mapa/slovensko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6336704" cy="33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ál 4"/>
          <p:cNvSpPr/>
          <p:nvPr/>
        </p:nvSpPr>
        <p:spPr>
          <a:xfrm>
            <a:off x="4283968" y="3933056"/>
            <a:ext cx="576064" cy="432048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tan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688" y="1700808"/>
            <a:ext cx="2808312" cy="2246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Arial Black" pitchFamily="34" charset="0"/>
              </a:rPr>
              <a:t>TANAP</a:t>
            </a:r>
            <a:endParaRPr lang="sk-SK" sz="48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32000"/>
            </a:schemeClr>
          </a:solidFill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Tatra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Nation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Park  -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oldest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in Slovakia</a:t>
            </a:r>
          </a:p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: 738 km²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UNESCO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milion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visitors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600 km of hiking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 16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bike trails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Algerian" pitchFamily="82" charset="0"/>
              </a:rPr>
              <a:t>Fauna</a:t>
            </a:r>
            <a:endParaRPr lang="sk-SK" sz="48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sk-SK" sz="2600" dirty="0" err="1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birds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mammals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reptiles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amphibians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of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fish</a:t>
            </a:r>
            <a:endParaRPr lang="sk-SK" sz="2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kamz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692697"/>
            <a:ext cx="2987824" cy="211139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804248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Tatra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chamois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sv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10" y="3573016"/>
            <a:ext cx="4327957" cy="288530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199784" y="31409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itchFamily="34" charset="0"/>
                <a:cs typeface="Arial" pitchFamily="34" charset="0"/>
              </a:rPr>
              <a:t>Alpine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marmot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pic>
        <p:nvPicPr>
          <p:cNvPr id="8" name="Obrázok 7" descr="tetr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077072"/>
            <a:ext cx="2104075" cy="244659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95536" y="48691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grouse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Algerian" pitchFamily="82" charset="0"/>
              </a:rPr>
              <a:t>Flora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1 400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different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of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plants</a:t>
            </a:r>
            <a:r>
              <a:rPr lang="sk-SK" sz="2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sk-SK" sz="2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vegetation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zones</a:t>
            </a:r>
            <a:endParaRPr lang="sk-SK" sz="2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sk-SK" sz="26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ome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bloom</a:t>
            </a:r>
            <a:r>
              <a:rPr lang="sk-SK" sz="2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in 5 °C  </a:t>
            </a:r>
          </a:p>
          <a:p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1650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1200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600" dirty="0" err="1" smtClean="0">
                <a:latin typeface="Times New Roman" pitchFamily="18" charset="0"/>
                <a:cs typeface="Times New Roman" pitchFamily="18" charset="0"/>
              </a:rPr>
              <a:t>moss</a:t>
            </a:r>
            <a:endParaRPr lang="sk-SK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plesnivec a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221088"/>
            <a:ext cx="3528392" cy="242282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3528" y="42210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Plesnivec alpínsky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straconozka ta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4664"/>
            <a:ext cx="2157958" cy="232940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444208" y="292494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itchFamily="34" charset="0"/>
                <a:cs typeface="Arial" pitchFamily="34" charset="0"/>
              </a:rPr>
              <a:t>Stračonôžka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tatranská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ok 7" descr="prvosienka pomuce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645025"/>
            <a:ext cx="3475484" cy="260966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580112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Prvosienka pomúčená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MTEhUUExQVFhUXFRUWFxgYFxYYFxcWFBUWFhcXGBgaHSggHBolHBcWITEhJSkrLi4uGB8zODMsNygtLisBCgoKDg0OFxAQGiwkHxwsLCwsLCwsLCwsLCwsLCwsLCwsLCwsLCwsLCwsLCwsLCwsLCwsLCwsLCwsLCwsLCwsLP/AABEIALgBEwMBIgACEQEDEQH/xAAbAAACAwEBAQAAAAAAAAAAAAAEBQIDBgABB//EAD4QAAIBAgQDBgMHAgUDBQAAAAECEQADBBIhMQVBUQYTImFxgTKRoRRCUrHB0fBi4QcVI3LxFjOSQ1OCotL/xAAYAQADAQEAAAAAAAAAAAAAAAAAAQIDBP/EACERAQEBAAICAwEBAQEAAAAAAAABEQISEyEDMVFBYXFS/9oADAMBAAIRAxEAPwD5DbeibV2hlFTC1sxMbcHpRtnCg+VJkJo3D4giqlTYcrh4jf1FEWcPm2InodDQmEx0U1sXLb76HqKvU5U8PZg+Ifz1pkMGCJGnlQi4dgPCZFH8OxMHK0AHrt86P+Elatg8ooi1w+2zBoOaIny6a00GADLKR+Yq7CJbGjCPnS7K6qr3B8qqbdpeh1POJjofOtbw5YUCdtNTP1oKyogZTpyoywk76+dY8rrXjMOrCUXbnpSjD4ggxqf0pxYaRWbR66TWa7R8ES8CCoFamhsYQBrTly6VmvnNnsiMssQMpMCY1NTTgK245gAc961F9gdgKXXxG9a+TlWfTjCm4pI19hypNjcGW21NPsXM6DT1FDd2Iloj8WpH0H1pwrGMxWEadaAuof8AmtFxPidhSQoLfKPqazuM4gCdo9K2kt/jO2B7qADahxZ50xwdnOCxkDl1P7ChcUhB8KmOtHUaDuoBS7E4gDbWj7+DdhuKB/y9p5UsPS8hnPOiVwMb00s4fKNd/KqrrCpqoXNbiqHNGXooRwKiqUtUCKsYiqy4qTRIqDVIvVbNSCNe1Ga6gxair0FUKKuSrQuVKvt2qoSauUGmQhUorD6c6BU1fbuUwfYLiTKa0eAxKXfiArE2x50VYuEbE08J9Gw+Fya2/pUr2GZ9SSD0rLcM426Rmkitfw/jFm4PEYPnvUXYckq/hd108BUles1oMNHIkT5UrS2u4bSjbJB+9WfK60nozw4y6RI6imdu4POk1i5Gmajrd4+tQsf3goPE3FO5HzqwODvVF6yTyFAB3HTXxKPcfrSsX7THf6rROL4aWB1ifOs7iezsEhVzdZPXoRFa8Jxv3WfK8p9Q2xeMw6CWKj1ifI+lZzjfEheHd2XzluWYKI/8TTDh/BcisropB+GSGI9ZA+lcMIltpCCf6audeN/UXtyn4y3+SKBDMJ36nbrFVDhKLyBpvxDiCif9MmPLWkeMxaPtnU/7qvvyqesi/ErkWFAFJbmKYkzpUcXeYDefMNJ/OlT4gneg1+IxMc6DOLFU3mB61RFLTwU+M8qEu3ya8aqmqTV3HNUNV5Wq2t0jDkVHLVxSoEUgqZagRVpWoFaRq8te17FdSA0JU1WjFwp6H5VMYbyrRIZAaJtrViYbyoq1hqZB0tCiEwtF2cCT0oscPIE6fOgFiWDyo3DNG9EJYYbQKtBbmAfamTxbWbap/ZHGxq3DtH3Kc4a4IlwY8hRbgk1Hg+PupoZj3NavAYhHMx9YrP28TbJ8Iphh02Og85rLl7XxaVCo2Mesmqzxdl+7pyig7V4jWVYfWiGxSqJKtPQVCzK1xRTuIqOJx5GwpLe4wh3tvPmIoduKqQYTXznejqNObnEidJ15UNfxpCHXxRtO9KHxJYAlZ9KW3b8kjboP1qpxTeS7EcUM5oJP4SSRQGN4uTpDIfLavBh51iflv+tVPw1xqB/PnWkkRdL8SznXMfefyNUsGK6mfamd/DXCPF+360vxGA55iPerlhEWJswd6EbzNNb+FE70G2GXrTIvuIKqK0x+zj1rvsw6UsPSwrUTbpr3P9NQGHY8qWHpYUqBSmj4bzFV/Z15mkelbLVbJTM218jUjaWKmwEzJUClNLg8h8qFcGkYPujXURlNdSNv8MbXRgfM/vTazgkeBlRvUAn5g0BhsQY3HuP7UdaxCDfJPkn9qz5S/wAOCl7PWTukejEfnNT/AOlbB2Zh8jXtviVvlPtNS/zu0N3APQzP0qN+X/V5wQ/6UTlcrz/pVuTfUUWnFkInvDHpP5rV1ri6j7/zX+9OcvlKz4yl+AuvIn5VBuG3B9x/YaVpU43bO5X8qmOI2jyX5/tR5fkn3xPx8L9VmLVqN81NcLl/rP8A40zXEWjuCPRj+1F2sRaiAD7/APFF+W/+aJ8c/VWEwwb7nzC0yHDbZ3Vfp+hqhGtnZPyopL42Caf/AB/es/Jy/F9Ijf4YVHhCwPM0txbXB+Ae9O+/HMEeU/sTQONs2X+KQfUUT5ffsX4/wjfENzZPSageKAbhD6RRb8JtNopP0qo8AT+T+la+b4/6jxc/4XXONIP/AE6X4viYba3B9adXez/TL8z+1DXeDOPwfMn8q04/N8X8qL8XyfhEMQ/IEelEjE3oGjxy8NN14WQNx7TRNvglwj42A35D9Z+lV5uF+k+LlPtlsVjbsaqw9RSm9jjW/bstn1a5v1J+dLMX2WUaC+hYnQEGI/3dfatOPPii8OTFNemuSy7HRWJ8hWj/AOnsSDpaJ0nTKRHqDv5b1MWLqQGTKR+KqvOfwpxrOnhl4a5GHtXqYe7yXX2/4rUPiLxGrL6ZQaFuNejQr8gKz8mr6kN7AXucD5UJcwT82prfxV2cpYTMb8+lB3kvHkT6VXsvRVdw5G7VV3a9TRl21cP3T8qGbDOTGU/KgKwV6VG468qc4Ts6Cpa9cy9AsT7k1X9lwoMKHaNyxP0AipNnrr0O1w1pcThMOBIUz5ljr6Us/wAuDc49tKRlJuV1NjwhPxH6V5SwDLY8092aiCOmQn/dWaR6vRvOtsZ60Vh3nZfZh+9XAayUQjnqs/nWaU+Zqa+Zqupa2FvG2RvI+R/KicPj7bnmNIGog/tWPsWhTbB2GBHgYrIMEZQTy1o6QdmqsaTuwjQZV+Yy7/KibV4Ha287aCD9YpPh+E4kmVsNB2LEgek5ta0vZXhV5XLXsoUDQSCwbkdPKdzWfKSTdVxtt+gq4e7MmziSoPNVA9z+s0fhsCbsnu30MbiR5bzy/KtOqxqWAqNyI8T/AFrHu16F1nhdoAZmuciQG0B61b9ksDe60dJA/SluPxWSYakOJ4gJ3386c42/0bI2VzC2rykWvjEwCxhvefKhrPBL86roeXePp5fFSPhvECrCDGog8q1qccK/EJ5GCDGgpWXj6gmX2Js8CtZIIM66ycw9yTQeM7Pj/wBP5MY+RG9BcV7V5FL+LKNwF2qrCdo8yZ0YMCJXzqZx5HbBbcDYkAyvIlWJ/X+dK7F9niD4XYgDU5taxI7XYjvPFegkqIVVhSSZBldTy8tPOrON8fuPZKi7mIZQwRgpB+OHK+ICBtV+O/4nvGx4dg0AyEFzOp1MSeR5RpSXjvakYe4e6KtAy93OoPrEfWsZfxWIC5MpyFs8rdYBXI+Iay0AxvQGEwtx20txz08IOpOpk6z7Vc+Ob7TedxsL/b/P4ZCkgE/06aqTt70Dc4ws52YQToZkcz+h+VI73ArjEtosxM9DuOdB4zhN0nLpAEKegOkj+cq0nGT6iLbW3Pa3IAgKgkfOq242WEHUT6x6CsenBmLgtIUCIGmkQdYM7VbxDBAowDEbESdNOuY0dJ+DtW0u3rCW85YluW+mkTQ3AMWhNzMVbcgv8WUCYy7RWTFrEtaGUEook3WyizEf+42g/Ohi7ooZixDHLKRqfJd40PLXpU5MxXv7at7+GZszhtzInTX0Ne2sTgzMJEbnWfzrHWsUGzH7o0MHWekUUtyxA1bfXf8AKnk/R7XcRtDOTaYgGQAfymlxxrDmZ9TTLH9pFKZVRY5EIOXrWfxbHUz9d+ZoAlsax3Y1H7XGx1pRJ5TETrXnf/1L89Km2HIcW7+Y6nSp3scqg6/KkyszA6Aqevkd/f8AbflJ15CKndVix+LLPwt9P3rqCC+X0rqn2Y9MCauTh7HYE+x/an+EwV3KfAFXzifrRNjCvOXRfQge+ldGscZv7Cw3Ees/rV1rCA8x81//AFWysdmMRcI+Ir1LGI6xvNFt2TwdkqL9/IzbAlcx/wBqjX3qfLxh+OhuyfA1uIQSAJ8TKRm9JB0ra8O4alkRb8W0liW/PWscONYPCBmwivfczuYTwz18Q26UJiO0GMxSkZltJJkICm06yfEYjmYMbVlyt5X19NOMkjbcV7U27BCA53JghACEjct09KT47tTIkNrpvuJ2kb1g+IregFXlswAIMhSDHwjXU67H6mnOFULazXRGgBBJgxt5geVHHjIdtNTxUlc1y5CLrvz25c/Kgk4qb7lEchVjeQWmNDp5jnSq6iYtj/qCMwyxoDl0AAnzb5CpcT4iMKot2QM7CQ0AhZ0mBJzHlodtjVEl2r4uLbC0GJy6vk1gFfCG6GdYnaJ3pPheKq7BWltCNdN9Nv786Dv4JhLGXDQxb7xJ1YmfeZG9O+z2CUqrkDqDlOhjXXmep9udEtGLzj3VQgHjI0zeILppMRJ8ulHcI4vdzC2QHJIkgjQcyw3HyjzpDgbj3SwDAS2sloOY8oHI9Kf28ObdsIuW2z5gbkaA5STlJgkCAPU+VPSwRju0yq5t2lBy6M5OVVbptJ59NaQYfHXUu6tIZ3gCCIgtJjSBqT5KaCsYXVbQUNLEgy2UwCsE7jWZMbSKb4m0XdDJBdsqpsCAoDwCZCrr4jrJHoF2HVXcxAvMpVMrByo1EEWxLbCImNjGuvmivKqm7kcsS8aEwerDWW3IHr50w41xFLaC1ZXQFgGnV439Ek/DzI96R8LvFW12JMmNi3hPlMn8qi8tqsxtuAY5RhgL2aROp1zyTzPPffefOquHcYy3HzgC1CqmVSYiZmJJkxV62lSwoYTmy5tN1iB+Y68qWwGcLaGVnJAYxop3aDvoNj1q+1T1jUC4pCnMAG+EnYg66TQ2Ie3mCll851jkB0U686VXcSttfHLZIyzGYwdDPsflpO9ceKWEQagsZAIAAUkAwxnSTt1+tV3LoMxeEtow724fETlBMDSDy/mtLrvE7vfGzYt2w+rKzAT4DB1ueAHbSDEb1bhrIuKE71yeviiSoPPSBptuTOkV5wXAAB7hOiypDasuWCfER0y6eQ6UrbTnGRVxjCC4GOJvtcuqZy55VTMaHWVkxK5dI30hc+ItoRnbOIAAGwjSN416URiMFbvuG705QCoGT7sjReQ/uKJtcEspGhfpmRNzyMiQfSKUhkl6/aeWFpgHgSNJYb6jTnFG2Rabw2oziJBkEDYyKc/ZnX4VGXbKNAI2IqNzDPmGUKJJnptuep5b1UhMvcsksxMkjbYR0XWNfIV3+W5o7x0tqedxivLl+25+laxcLmbIgzXI2EsYHUDlufnWb4/xTI72e7EeJc51DEaeEaeGfvTStz+iQNiODEqTZDuqf926UK2lQmIQ/Ex5mNh9FVuzbW4FUSpG7yCRJgx7Ax5VpsdfNxVS8c4UTAGVVC66KsCOXM9ZpRjsZZ3Cf6gkKTvrMTzjyqOt+7Vb+KyoBkEa6AbVDKANQAddqrXSOciNep/YiqmYtPQAcxof0FGjEheXrXlQWRsfqP1NdRoxvMDxjuzPxf7oMUW3aWPEQqg+mtZe+wtpmjxSAq/ibkP38qD+zvcY52ObmJAgaRI1geQ+tVcTNabi3aTEOoAvKluRIRlzFf6j7baDQzNB2sCbhU3YzHU5SZgjLJJ31j19qCwXD1kA+ckSSXA+n5aU1uYYyuW4yKk6ALBO/MedEh6tt4UWwC0upfKdBCg6An0013196vTDfEV0zMwBMiBAn20J12HrXmHSFc3GDLGYjLtI6fMbdKTvde6+py24MJmygKCNTG8c9/WnSNsMltXm2A25LbIij8PT686Qcd4g2IcBDCyFVPFm2+IxpqZ0mQB6wz4heC4fu7SyGYL0B+8Y8tPrVGFuLbTN3cQAWIhiJIjIOX9tZqVDcLZSwgIyghTlLCAXynQn1EfOs7wdGu3WuXJ8OZtTGrRMDlp+Yp1Z4bex7LkVkQeEEgFVE+JjrMxziJETU7nAcj91aIcAw7ElQTOrDmeYA21NK32MecQe27I8zbCRMkyYmMp20Wf+aJscZVlyAFpBzQI08t+vny01ovGcHtE5RK7FAhMwB487H8R6R8qW8RvrYHd2oVdNQPFDEFlGkwcpPUweWlGnhngbVpLkqDqIByqTECAZ32Osch7j8SuvedwylQBIDxAUDMToYzQFM8p5wDVQbI1onW7kaJJyhiTlAXz1J8kqyxhLbl8zkqpU3HIEaaMgaY1OhjmCKNGCMNd7iybpAliAobfKNBJOv4iD50pL4i7cZgAWiG1iFPwidgDvlBnly1OxS3r5KtFtB/2wTBA0Bza+kzp4gBS7E2irC2puG2IgsCASTlk6iNRzIPw6dZBU9kly0DXQkyQGXmAp3AnQ9AOWlaOEYiCwfUgeGNSSpEke3mKZtZNyENwL4gJJiXIMDwnQR4deu5mKYcK7NLZbOxJedFnwSegOpiF36DpRgVI9x0RS2iAjxESdRqWaCfu6g7087O4G2AY1eCGbfX72UkbT0n1rPYzEslxQyShhUKwWEEyZ03HTaB61s+FWERAFnQASdSQJIkn1qoTr/CrbAgjdYOv810pa3CMLaVsyoARvBY/Lb6VowtVtgVYzlk/Wn6BBhOEhQiqspCk5iYgEELlPTkOUU9FsUQmG/nOh+Jd4iZraMSpEjIWMTGgAIMb60dpBloW/gLbbop9qFfhtqQWCjLqCSFChfkIpD9puXr1y93hMIbagZkAkQ0rMTqPlU7uFu93ctpdWLhMl5zmQBlza7R0pdz6veP8AaIWZFtM518RICTMep68vWszf7RYm4f8AuC2gMMUUAQYywWkyRPPzqWF4C7nxSLYOp2BHUeZ/hNecU7pUVbaRlIYMw1JmDCka6f8AFLbRhhwDi7JbdWtZFdg7kKWe5rqbjkyfFqBovlzqvtFjLTjwBWeVJYRou4Vm3mfYUmxOPvXF8T+EQeQkbDQATHntI61LhXC3umWnLvPI6z70T8govAYoswZUPdnw6ySTlA1nQAR8yetU4jIGa42TSAFUa6R4jv8AyKIx/DsSTlUqEB0AJWR/VHlpQQ4TcBhkU+YZtPbnTul6BWixJjqd5O5n+CmmFwsLJmSNZ5+3KjrGBVRtB8qm61XHjhWlf2cjQEAdMor2jStdVYFNrDgxmncR11M+w9d4o+yRqYgk784BO/lsfelJx68yYnlGn7nzrnul1AtxqfMEwef0qdGHmAxCDMQRpC+c8tee/LrRV27A0Esfp1PzJHzoTAcNaMxILHTXwqvt/NhTbB8HOUhWQk66kzMz/NaXfB1J0tMxdyYJiRMA5RtPlpJHpyqmxmnKiMC0Ac5bTUjpr6ae9bGzwtdrhUgRERrTC7cRdgNKm8vxU4sVd7OYm4wXRAn3pktOpI6dKbWezEjKzZVGpOmp9KdDFTXJigDqZNLaeRQlwYdFt2pJAAzRGg/h+ZqGQBi2YTGp3jT6mr7rSdd/yoN8MhcLrJ5SY15nrSNdiUto3hbMSqzoBBgCBGw02pLxjCyJBjNHi3giNvWNfKtNgeB9wc7MGOp6aeYofiGLttJyqAOQ2050pTsB9lexpvqbty6yHZMoWQJBJ9+kcyedaax2TtuF7xcmGtkxaBYG4V0DsQQQJ1jnSrgPEyGzbKOXUeVN8f2iVwRIAA1APM9am7omBrfCrS3gbSwAdF1bpp4idNJikfGuES8PIgRl5RM/nr715iO0IRvATzGbp/NqoscVNzVj4j11q+MpXFGH4UFYEkmNp8tdY3/tVfE7x2VoYgjTodz66Ee9MnchSWNZG93jXSy+09KtLR8Nw2wZZjY1p8NbA2pHwpWygmnFi7TpQxRaIsjUUNZ1plhcMx5VFqoYrg0uamQeo0n2r2/w5GInNPUGisMhUQdasLVi0Ir3Zi0wIygEmcwAk+vWgz2NUtOf/wCtae49RFyntBA/ZW3GrH5ClPEOx4IgQw6EQR6Gtoag94UTlRj5xc7I5BmKSQAJPjaAZAkyYoc4PLoBFfRr10GldzhttySZB9q04/JZ9pvBhLuH8qDfD1u8TwJQJDUpv4CNCvuK0nyyp6MncsULdsGt/a4bbI+GqbnDF6Cl5T8b54bRrq2T8HE11Hlg8b5Zg8HmaDJ/2/rO1NvsZEZAB0aQDpGgjb19NpNVPi1X4SNvIknQR66+1S+0KiE6hjE9QDyH8/OpSsxuOueFFljMsw26Af3o/wDzMWcqlyz/AIU1M9CelLLFp2uHJbLzrvz9eUda0nDez77sVFzyWSAeQPy1paab8RZEBf4mGgGvQAfMiql4iWYBjlA+KZ1JmB66bUUOAXkc3GKmWManRNhvz2/mtV3uHs0jKIJOm3OSSfM6+wqplK2vV4oBJLrlBiZ8gYXqddvI0RgryyGI3B010B1PvU24VayAFRCy2nLmSIryxgRctxkKr93NIaCZaRy5DrFGDQ1zihYM4gAAxO5Ov0Ee+tUdneOxdkgsu7dZPOPKmuI4FaYEQR4cujNoPIT/ACBRHDOFLb/qJ3JAHrtSsOV1y+7lmk6n6dKX42xC6mNyST4YG884in7IJ0GlJ8Zw9sztmJUiYgsdCDCiD9NfzokFrP4/i1xV8KMAYAzDKTruByX1/uFFjFOoZQ2YsNcpnY/nrWq4twAkl9SDofxeKJJIHw6bD8ias4R2OLEd6ikgiCpIDDkWG0+npy1NGM7w23cfTKfccjsda1fCeEEDatZw7s+AdVEDoIHsKdjBqoiBU3mc4sdf4bKwwpfguCy/kTW7u2Q2hGlVfYFBkCKJzPqULgMmhFE2sMOlMblud68jSKWjHYO0AwMTTpGEUqtJ0opZ61NOCXuxUGv0LdvQPEQB1JA/Osf2g7braJSypuOMolg4U5iR4QBmaNDOgIMgmg26F6vHuV8vB4jibFm9311VdyHCo1qFbJlZO7ObJAY5mI0PWrb3E/sV7CMjYhsO+ZLzOwdCJypcd9fECwO4kCB0INfRw9Ra3WGx3b15zYe0Hs92H725mQfHBMGCFgaE/ESI21Tdp/8AE8vZAwYKFlzM7gFkXMAAF1AaJM6gD6GDWo7V9rLODZbYHeXmEi2GVYWCczu2ijQwNSelY3Hf4mXDcVbdnu0IBzPDu2aIKrmUCZ0JncGOVYm7fVjcBbMxDf6rMxzaZgsndioKyZOkCdIL4Zwd7+oAAR8x7zNJBKqUgGTB1Gw1MkgmHidbB+3l+yjXLmS6slQhHdsPwksJHXkZjcQajw7trjLku32dLcO5XIzMEXcibgLRpPrtsKzeNFm8/dK+0+NLS/HnGqobgOw1J6kga03wnZmz4LjYnEO0AkDKJ5ncmB6GjB7Nuy3aDE3Cz3Llu/baYRU7tkO65WywwjQyZ8+qPtLxPH3sQ6pns2UIACkoGJ1Aa4NWJ55dNI8y5HaDC22ZLNol/CXhQvKJYn4iOdAYvj7uxt9zlBOhzEzz1yxl9Cach6z+I4TdLE/aLY8mIZh5EnUn1rqle4JhyxJABJkgMQJOu011PCQw2AQGTqZkUXa4YgkksegnQT0869sJG9HYazmIjXnWmxn7R4Dh8ktEclE67zJ/42Fa3hFxSwB0JM7TMUvt4AxIBJOw/U064LgskEjxdeg6VHKzFTdPHwwKa7jbSkGNSGiK0K36Bv2yzeVZ8birCyzhySBFFHCxvRtkBf3qTEHnV3lSyBUwWk1UbR9qKa4ORoUsTRNoqJqMVMCphKol2CszGaTpFPMPZC0DgrURTJTWVq4uV+lcTVeavc1I3MteGvc1eE0BTcqhzSjjfEHe6cNaOWbZL3NyCYhB0JEmfSPLhee3lzFmTKVIAk5gdCI1M7RT0YYi/lliYAEk+Q3Jpe3bXBqub7RbbQkKpzO0NlhVAkmdNPPkDWR7U465etvmDpateJgp/wC47yttCR92GEjrPQGsHi+E3bJW4Ggn+oAhozGSDCiJM9BrFMjDDcVxOJxTYkqLlxnXJa8RAKnwgLqcqCTyEiSa2HZHi2JxVy8yXLOZraF2CkHfw24ykfAYMGRz1FE9gsJhLGHS87ob1zMGa4FBWWhlAkiJ0zcwRtMVpMAbUHubYtqGZdFVAxEgkKOWxDc6CGLxBVyJce2jsNFzAFogHKDqw25VzY22xKBlZhBKyCRMwSvKYMehpXiuFh7y3ZAZNiqpmcEfC7Fc2USYCkb6zTBbABmImBMa6SQDHLegyrtJhLAtXbt8nIQoyy2UlZyKFXUyTt+VfPsHxuwmH/0cMbrhSpuOoVfVkUsxEHbMD+jf/E3gtwxeQZllQ2rSIV5JBbKFgLsN56189xdhlCqoOU7ANIY5mC3MvIlfDO28c4NKouyrOfOWZ9Qv+mF3AyrEbbAaRFNsDjbtp8yWM2RQuZkBKgiZzxAJBkT150ouW+6YSJfQjrrGp5SANv6qvxV209sMSRdBjuyHfvCSCWzkgID0WaCeX7yFhmHckKw+EEEFjBKkzPiPy9SXXDcd3L5bLrcVpnTK2brB+7A0I/Ks/ieJObfdEIyq3hPj8JndZOxg7idfSo2cQIgKJmQIkKQeUn6U4Gh4zag/aVIVx8UmM3zkHbYDWkeJ49cuaEKB5Zv3qi/ihdk3HMgKF01jWeoG/UcvYVlX7pkR0g9adoNLfGXAA1On4v7V7S+3fAHwg/z1rqQbC2wpjgcQFNJrRB2Io2xG9VUxssNjdKNsY2svhr/nTPDv51mto7WImvbmIg0ss3ak97WiQ6uuuTM1FGP79aipmpKtaTEp564V6iTXuWqJ6hphYtTrFUYa0NCaaWAIrPlVSI213qy2anFV3XjQVCk2uVA3jVIY1G60A7+29AEHFqNJqp8afux6UOlhiAAesyAZmfaf2peeG93h3a4/dsJuM++TJJzewmgL8LgBnLAywmT1Zt59Iqy6Ag8RzEagHQD9OdfKbnbzEG9nR8llXU5NsyqZIMCZfzmBoJjXV4jF4ixkuY11U4lgVtSAtgBlyIzHqCc7axlgAkxRg0T2qxyvaZUhoW47IdQwCwW3ABGpEayOVcOzyPw+53RJvXLYU3LiEOQDLBVOg0kKAQvwmedZ7iHaWyl1AjLeyt8NtVtxA2USQRvufatHge3WFlVd3XT4mUADybKT89td6chV3ZWxctW0tAPqCzsTs0bMcuslm8KmPCDOsVpsFh2CjvCC2pMbCTMDypLw7t1grj5czKNYdwFQgDeZkDceIDb0nT3LyqpckBAMxYkQFAmZ6RTAM3SLgUWmKwSXlQoPIQTmM+QokrO9Av2jwip3hxFoLrrnEmBJAXcmOUVisd/ijJHcWPCZAN2QxOkaITAJIGp8/QGt/fsKylGUMrAqQRIIIggjpFfIOP8AaDCqLlvC4QIRmRLx0yeLVkWCQCCSCCNSDRXGP8R7rYN7ZTLeuSoupATJJzwCzMGywo/3E6Ea5Xh/AMVcUZbZCuoKmPCVMQSw0Ag7EyY2PIIqFtjJAYjQ7OQTuJManStP/kLkG7HeZmBgEBSrrzDHQq22p5b70ZwnC/ZAPtL2bSkSR4mc9YG86DUaVoGx+GVe6UmCpcA6uwJ5ZtOcQfkarCZaz2V7wZ7ma2WmFJlgNhIj1+nnM8R2aspAzMHHNTHnE9fr8qc2eO4dSQxZXUAZHDFgSPCNJnTzPnSbifEtCfFvuACc3XUED1p+gofhNkLlyD15/OlOM4T+AA+u/qD+9MP8xLfcYfL61IuOZA9TR6BPYw1oqCwAOsjMeRjrXlW4nhwZiQ0SZ+EV1Gf4ROsaTRvDOINZbTVSRI/boa6uqDavhPGUukhQQQJgxqPKD6fOn+Hv11dSVIY2b9F22rq6nBgq3VyCvK6npYIUV4wr2uolOwRYWdBTFDFeV1RTkc16qc011dQac1StyZ00/Yn6V7XVUJaoBIPTasx2hxF7FX7mBt3LVm13S965U3LjG5JKIgYCMg8ROwYaiRPV1BAuHdlsBh3Rh3t90bMM5Tu8wBg5QozQTInoKecXs2cQpTEpnVgcrAAOuYQQp5etdXVp1hMH2q7NYO2ithrbKyOksbjEsMwBGpgHXevOE9m7d5CxzGWZenwkj2Ejryrq6lZIIjd4YbIAtWpuTK5lkADQzn5jeYH5SyxnFrOIsol4PbZdQGRltlvvaLuCQfPnXV1ThjbXC1jL3Vspqcs3GYZkIYSWAMmdCIGnPUYvtnZwdsi1hrdwXFabjZmKL4cuWTMnTNvpz5gdXUYKU4Li12xcLpKg5cqAEWiAVEZTIPhJ8Wp1nnW1xvbHPYPcvaS8BqhBPMrCkkAnSQToZGmtdXUJZbEdoe8KteTNd0UPpkCA7qBAGhn16bVfY4f3lxnOaWkQ0qAkRpPLXfz0rq6nAAxeDsKUy3A5AC+E8xJ3Aj8IqItqGMnKdyQ5Hz1FdXUQJHFINFYOemsxtqx0JmrJttqYYjykA+u3yrq6jQHuXdTXV1dV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data:image/jpeg;base64,/9j/4AAQSkZJRgABAQAAAQABAAD/2wCEAAkGBxMTEhUUExQVFhUXFRUWFxgYFxYYFxcWFBUWFhcXGBgaHSggHBolHBcWITEhJSkrLi4uGB8zODMsNygtLisBCgoKDg0OFxAQGiwkHxwsLCwsLCwsLCwsLCwsLCwsLCwsLCwsLCwsLCwsLCwsLCwsLCwsLCwsLCwsLCwsLCwsLP/AABEIALgBEwMBIgACEQEDEQH/xAAbAAACAwEBAQAAAAAAAAAAAAAEBQIDBgABB//EAD4QAAIBAgQDBgMHAgUDBQAAAAECEQADBBIhMQVBUQYTImFxgTKRoRRCUrHB0fBi4QcVI3LxFjOSQ1OCotL/xAAYAQADAQEAAAAAAAAAAAAAAAAAAQIDBP/EACERAQEBAAICAwEBAQEAAAAAAAABEQISEyEDMVFBYXFS/9oADAMBAAIRAxEAPwD5DbeibV2hlFTC1sxMbcHpRtnCg+VJkJo3D4giqlTYcrh4jf1FEWcPm2InodDQmEx0U1sXLb76HqKvU5U8PZg+Ifz1pkMGCJGnlQi4dgPCZFH8OxMHK0AHrt86P+Elatg8ooi1w+2zBoOaIny6a00GADLKR+Yq7CJbGjCPnS7K6qr3B8qqbdpeh1POJjofOtbw5YUCdtNTP1oKyogZTpyoywk76+dY8rrXjMOrCUXbnpSjD4ggxqf0pxYaRWbR66TWa7R8ES8CCoFamhsYQBrTly6VmvnNnsiMssQMpMCY1NTTgK245gAc961F9gdgKXXxG9a+TlWfTjCm4pI19hypNjcGW21NPsXM6DT1FDd2Iloj8WpH0H1pwrGMxWEadaAuof8AmtFxPidhSQoLfKPqazuM4gCdo9K2kt/jO2B7qADahxZ50xwdnOCxkDl1P7ChcUhB8KmOtHUaDuoBS7E4gDbWj7+DdhuKB/y9p5UsPS8hnPOiVwMb00s4fKNd/KqrrCpqoXNbiqHNGXooRwKiqUtUCKsYiqy4qTRIqDVIvVbNSCNe1Ga6gxair0FUKKuSrQuVKvt2qoSauUGmQhUorD6c6BU1fbuUwfYLiTKa0eAxKXfiArE2x50VYuEbE08J9Gw+Fya2/pUr2GZ9SSD0rLcM426Rmkitfw/jFm4PEYPnvUXYckq/hd108BUles1oMNHIkT5UrS2u4bSjbJB+9WfK60nozw4y6RI6imdu4POk1i5Gmajrd4+tQsf3goPE3FO5HzqwODvVF6yTyFAB3HTXxKPcfrSsX7THf6rROL4aWB1ifOs7iezsEhVzdZPXoRFa8Jxv3WfK8p9Q2xeMw6CWKj1ifI+lZzjfEheHd2XzluWYKI/8TTDh/BcisropB+GSGI9ZA+lcMIltpCCf6audeN/UXtyn4y3+SKBDMJ36nbrFVDhKLyBpvxDiCif9MmPLWkeMxaPtnU/7qvvyqesi/ErkWFAFJbmKYkzpUcXeYDefMNJ/OlT4gneg1+IxMc6DOLFU3mB61RFLTwU+M8qEu3ya8aqmqTV3HNUNV5Wq2t0jDkVHLVxSoEUgqZagRVpWoFaRq8te17FdSA0JU1WjFwp6H5VMYbyrRIZAaJtrViYbyoq1hqZB0tCiEwtF2cCT0oscPIE6fOgFiWDyo3DNG9EJYYbQKtBbmAfamTxbWbap/ZHGxq3DtH3Kc4a4IlwY8hRbgk1Hg+PupoZj3NavAYhHMx9YrP28TbJ8Iphh02Og85rLl7XxaVCo2Mesmqzxdl+7pyig7V4jWVYfWiGxSqJKtPQVCzK1xRTuIqOJx5GwpLe4wh3tvPmIoduKqQYTXznejqNObnEidJ15UNfxpCHXxRtO9KHxJYAlZ9KW3b8kjboP1qpxTeS7EcUM5oJP4SSRQGN4uTpDIfLavBh51iflv+tVPw1xqB/PnWkkRdL8SznXMfefyNUsGK6mfamd/DXCPF+360vxGA55iPerlhEWJswd6EbzNNb+FE70G2GXrTIvuIKqK0x+zj1rvsw6UsPSwrUTbpr3P9NQGHY8qWHpYUqBSmj4bzFV/Z15mkelbLVbJTM218jUjaWKmwEzJUClNLg8h8qFcGkYPujXURlNdSNv8MbXRgfM/vTazgkeBlRvUAn5g0BhsQY3HuP7UdaxCDfJPkn9qz5S/wAOCl7PWTukejEfnNT/AOlbB2Zh8jXtviVvlPtNS/zu0N3APQzP0qN+X/V5wQ/6UTlcrz/pVuTfUUWnFkInvDHpP5rV1ri6j7/zX+9OcvlKz4yl+AuvIn5VBuG3B9x/YaVpU43bO5X8qmOI2jyX5/tR5fkn3xPx8L9VmLVqN81NcLl/rP8A40zXEWjuCPRj+1F2sRaiAD7/APFF+W/+aJ8c/VWEwwb7nzC0yHDbZ3Vfp+hqhGtnZPyopL42Caf/AB/es/Jy/F9Ijf4YVHhCwPM0txbXB+Ae9O+/HMEeU/sTQONs2X+KQfUUT5ffsX4/wjfENzZPSageKAbhD6RRb8JtNopP0qo8AT+T+la+b4/6jxc/4XXONIP/AE6X4viYba3B9adXez/TL8z+1DXeDOPwfMn8q04/N8X8qL8XyfhEMQ/IEelEjE3oGjxy8NN14WQNx7TRNvglwj42A35D9Z+lV5uF+k+LlPtlsVjbsaqw9RSm9jjW/bstn1a5v1J+dLMX2WUaC+hYnQEGI/3dfatOPPii8OTFNemuSy7HRWJ8hWj/AOnsSDpaJ0nTKRHqDv5b1MWLqQGTKR+KqvOfwpxrOnhl4a5GHtXqYe7yXX2/4rUPiLxGrL6ZQaFuNejQr8gKz8mr6kN7AXucD5UJcwT82prfxV2cpYTMb8+lB3kvHkT6VXsvRVdw5G7VV3a9TRl21cP3T8qGbDOTGU/KgKwV6VG468qc4Ts6Cpa9cy9AsT7k1X9lwoMKHaNyxP0AipNnrr0O1w1pcThMOBIUz5ljr6Us/wAuDc49tKRlJuV1NjwhPxH6V5SwDLY8092aiCOmQn/dWaR6vRvOtsZ60Vh3nZfZh+9XAayUQjnqs/nWaU+Zqa+Zqupa2FvG2RvI+R/KicPj7bnmNIGog/tWPsWhTbB2GBHgYrIMEZQTy1o6QdmqsaTuwjQZV+Yy7/KibV4Ha287aCD9YpPh+E4kmVsNB2LEgek5ta0vZXhV5XLXsoUDQSCwbkdPKdzWfKSTdVxtt+gq4e7MmziSoPNVA9z+s0fhsCbsnu30MbiR5bzy/KtOqxqWAqNyI8T/AFrHu16F1nhdoAZmuciQG0B61b9ksDe60dJA/SluPxWSYakOJ4gJ3386c42/0bI2VzC2rykWvjEwCxhvefKhrPBL86roeXePp5fFSPhvECrCDGog8q1qccK/EJ5GCDGgpWXj6gmX2Js8CtZIIM66ycw9yTQeM7Pj/wBP5MY+RG9BcV7V5FL+LKNwF2qrCdo8yZ0YMCJXzqZx5HbBbcDYkAyvIlWJ/X+dK7F9niD4XYgDU5taxI7XYjvPFegkqIVVhSSZBldTy8tPOrON8fuPZKi7mIZQwRgpB+OHK+ICBtV+O/4nvGx4dg0AyEFzOp1MSeR5RpSXjvakYe4e6KtAy93OoPrEfWsZfxWIC5MpyFs8rdYBXI+Iay0AxvQGEwtx20txz08IOpOpk6z7Vc+Ob7TedxsL/b/P4ZCkgE/06aqTt70Dc4ws52YQToZkcz+h+VI73ArjEtosxM9DuOdB4zhN0nLpAEKegOkj+cq0nGT6iLbW3Pa3IAgKgkfOq242WEHUT6x6CsenBmLgtIUCIGmkQdYM7VbxDBAowDEbESdNOuY0dJ+DtW0u3rCW85YluW+mkTQ3AMWhNzMVbcgv8WUCYy7RWTFrEtaGUEook3WyizEf+42g/Ohi7ooZixDHLKRqfJd40PLXpU5MxXv7at7+GZszhtzInTX0Ne2sTgzMJEbnWfzrHWsUGzH7o0MHWekUUtyxA1bfXf8AKnk/R7XcRtDOTaYgGQAfymlxxrDmZ9TTLH9pFKZVRY5EIOXrWfxbHUz9d+ZoAlsax3Y1H7XGx1pRJ5TETrXnf/1L89Km2HIcW7+Y6nSp3scqg6/KkyszA6Aqevkd/f8AbflJ15CKndVix+LLPwt9P3rqCC+X0rqn2Y9MCauTh7HYE+x/an+EwV3KfAFXzifrRNjCvOXRfQge+ldGscZv7Cw3Ees/rV1rCA8x81//AFWysdmMRcI+Ir1LGI6xvNFt2TwdkqL9/IzbAlcx/wBqjX3qfLxh+OhuyfA1uIQSAJ8TKRm9JB0ra8O4alkRb8W0liW/PWscONYPCBmwivfczuYTwz18Q26UJiO0GMxSkZltJJkICm06yfEYjmYMbVlyt5X19NOMkjbcV7U27BCA53JghACEjct09KT47tTIkNrpvuJ2kb1g+IregFXlswAIMhSDHwjXU67H6mnOFULazXRGgBBJgxt5geVHHjIdtNTxUlc1y5CLrvz25c/Kgk4qb7lEchVjeQWmNDp5jnSq6iYtj/qCMwyxoDl0AAnzb5CpcT4iMKot2QM7CQ0AhZ0mBJzHlodtjVEl2r4uLbC0GJy6vk1gFfCG6GdYnaJ3pPheKq7BWltCNdN9Nv786Dv4JhLGXDQxb7xJ1YmfeZG9O+z2CUqrkDqDlOhjXXmep9udEtGLzj3VQgHjI0zeILppMRJ8ulHcI4vdzC2QHJIkgjQcyw3HyjzpDgbj3SwDAS2sloOY8oHI9Kf28ObdsIuW2z5gbkaA5STlJgkCAPU+VPSwRju0yq5t2lBy6M5OVVbptJ59NaQYfHXUu6tIZ3gCCIgtJjSBqT5KaCsYXVbQUNLEgy2UwCsE7jWZMbSKb4m0XdDJBdsqpsCAoDwCZCrr4jrJHoF2HVXcxAvMpVMrByo1EEWxLbCImNjGuvmivKqm7kcsS8aEwerDWW3IHr50w41xFLaC1ZXQFgGnV439Ek/DzI96R8LvFW12JMmNi3hPlMn8qi8tqsxtuAY5RhgL2aROp1zyTzPPffefOquHcYy3HzgC1CqmVSYiZmJJkxV62lSwoYTmy5tN1iB+Y68qWwGcLaGVnJAYxop3aDvoNj1q+1T1jUC4pCnMAG+EnYg66TQ2Ie3mCll851jkB0U686VXcSttfHLZIyzGYwdDPsflpO9ceKWEQagsZAIAAUkAwxnSTt1+tV3LoMxeEtow724fETlBMDSDy/mtLrvE7vfGzYt2w+rKzAT4DB1ueAHbSDEb1bhrIuKE71yeviiSoPPSBptuTOkV5wXAAB7hOiypDasuWCfER0y6eQ6UrbTnGRVxjCC4GOJvtcuqZy55VTMaHWVkxK5dI30hc+ItoRnbOIAAGwjSN416URiMFbvuG705QCoGT7sjReQ/uKJtcEspGhfpmRNzyMiQfSKUhkl6/aeWFpgHgSNJYb6jTnFG2Rabw2oziJBkEDYyKc/ZnX4VGXbKNAI2IqNzDPmGUKJJnptuep5b1UhMvcsksxMkjbYR0XWNfIV3+W5o7x0tqedxivLl+25+laxcLmbIgzXI2EsYHUDlufnWb4/xTI72e7EeJc51DEaeEaeGfvTStz+iQNiODEqTZDuqf926UK2lQmIQ/Ex5mNh9FVuzbW4FUSpG7yCRJgx7Ax5VpsdfNxVS8c4UTAGVVC66KsCOXM9ZpRjsZZ3Cf6gkKTvrMTzjyqOt+7Vb+KyoBkEa6AbVDKANQAddqrXSOciNep/YiqmYtPQAcxof0FGjEheXrXlQWRsfqP1NdRoxvMDxjuzPxf7oMUW3aWPEQqg+mtZe+wtpmjxSAq/ibkP38qD+zvcY52ObmJAgaRI1geQ+tVcTNabi3aTEOoAvKluRIRlzFf6j7baDQzNB2sCbhU3YzHU5SZgjLJJ31j19qCwXD1kA+ckSSXA+n5aU1uYYyuW4yKk6ALBO/MedEh6tt4UWwC0upfKdBCg6An0013196vTDfEV0zMwBMiBAn20J12HrXmHSFc3GDLGYjLtI6fMbdKTvde6+py24MJmygKCNTG8c9/WnSNsMltXm2A25LbIij8PT686Qcd4g2IcBDCyFVPFm2+IxpqZ0mQB6wz4heC4fu7SyGYL0B+8Y8tPrVGFuLbTN3cQAWIhiJIjIOX9tZqVDcLZSwgIyghTlLCAXynQn1EfOs7wdGu3WuXJ8OZtTGrRMDlp+Yp1Z4bex7LkVkQeEEgFVE+JjrMxziJETU7nAcj91aIcAw7ElQTOrDmeYA21NK32MecQe27I8zbCRMkyYmMp20Wf+aJscZVlyAFpBzQI08t+vny01ovGcHtE5RK7FAhMwB487H8R6R8qW8RvrYHd2oVdNQPFDEFlGkwcpPUweWlGnhngbVpLkqDqIByqTECAZ32Osch7j8SuvedwylQBIDxAUDMToYzQFM8p5wDVQbI1onW7kaJJyhiTlAXz1J8kqyxhLbl8zkqpU3HIEaaMgaY1OhjmCKNGCMNd7iybpAliAobfKNBJOv4iD50pL4i7cZgAWiG1iFPwidgDvlBnly1OxS3r5KtFtB/2wTBA0Bza+kzp4gBS7E2irC2puG2IgsCASTlk6iNRzIPw6dZBU9kly0DXQkyQGXmAp3AnQ9AOWlaOEYiCwfUgeGNSSpEke3mKZtZNyENwL4gJJiXIMDwnQR4deu5mKYcK7NLZbOxJedFnwSegOpiF36DpRgVI9x0RS2iAjxESdRqWaCfu6g7087O4G2AY1eCGbfX72UkbT0n1rPYzEslxQyShhUKwWEEyZ03HTaB61s+FWERAFnQASdSQJIkn1qoTr/CrbAgjdYOv810pa3CMLaVsyoARvBY/Lb6VowtVtgVYzlk/Wn6BBhOEhQiqspCk5iYgEELlPTkOUU9FsUQmG/nOh+Jd4iZraMSpEjIWMTGgAIMb60dpBloW/gLbbop9qFfhtqQWCjLqCSFChfkIpD9puXr1y93hMIbagZkAkQ0rMTqPlU7uFu93ctpdWLhMl5zmQBlza7R0pdz6veP8AaIWZFtM518RICTMep68vWszf7RYm4f8AuC2gMMUUAQYywWkyRPPzqWF4C7nxSLYOp2BHUeZ/hNecU7pUVbaRlIYMw1JmDCka6f8AFLbRhhwDi7JbdWtZFdg7kKWe5rqbjkyfFqBovlzqvtFjLTjwBWeVJYRou4Vm3mfYUmxOPvXF8T+EQeQkbDQATHntI61LhXC3umWnLvPI6z70T8govAYoswZUPdnw6ySTlA1nQAR8yetU4jIGa42TSAFUa6R4jv8AyKIx/DsSTlUqEB0AJWR/VHlpQQ4TcBhkU+YZtPbnTul6BWixJjqd5O5n+CmmFwsLJmSNZ5+3KjrGBVRtB8qm61XHjhWlf2cjQEAdMor2jStdVYFNrDgxmncR11M+w9d4o+yRqYgk784BO/lsfelJx68yYnlGn7nzrnul1AtxqfMEwef0qdGHmAxCDMQRpC+c8tee/LrRV27A0Esfp1PzJHzoTAcNaMxILHTXwqvt/NhTbB8HOUhWQk66kzMz/NaXfB1J0tMxdyYJiRMA5RtPlpJHpyqmxmnKiMC0Ac5bTUjpr6ae9bGzwtdrhUgRERrTC7cRdgNKm8vxU4sVd7OYm4wXRAn3pktOpI6dKbWezEjKzZVGpOmp9KdDFTXJigDqZNLaeRQlwYdFt2pJAAzRGg/h+ZqGQBi2YTGp3jT6mr7rSdd/yoN8MhcLrJ5SY15nrSNdiUto3hbMSqzoBBgCBGw02pLxjCyJBjNHi3giNvWNfKtNgeB9wc7MGOp6aeYofiGLttJyqAOQ2050pTsB9lexpvqbty6yHZMoWQJBJ9+kcyedaax2TtuF7xcmGtkxaBYG4V0DsQQQJ1jnSrgPEyGzbKOXUeVN8f2iVwRIAA1APM9am7omBrfCrS3gbSwAdF1bpp4idNJikfGuES8PIgRl5RM/nr715iO0IRvATzGbp/NqoscVNzVj4j11q+MpXFGH4UFYEkmNp8tdY3/tVfE7x2VoYgjTodz66Ee9MnchSWNZG93jXSy+09KtLR8Nw2wZZjY1p8NbA2pHwpWygmnFi7TpQxRaIsjUUNZ1plhcMx5VFqoYrg0uamQeo0n2r2/w5GInNPUGisMhUQdasLVi0Ir3Zi0wIygEmcwAk+vWgz2NUtOf/wCtae49RFyntBA/ZW3GrH5ClPEOx4IgQw6EQR6Gtoag94UTlRj5xc7I5BmKSQAJPjaAZAkyYoc4PLoBFfRr10GldzhttySZB9q04/JZ9pvBhLuH8qDfD1u8TwJQJDUpv4CNCvuK0nyyp6MncsULdsGt/a4bbI+GqbnDF6Cl5T8b54bRrq2T8HE11Hlg8b5Zg8HmaDJ/2/rO1NvsZEZAB0aQDpGgjb19NpNVPi1X4SNvIknQR66+1S+0KiE6hjE9QDyH8/OpSsxuOueFFljMsw26Af3o/wDzMWcqlyz/AIU1M9CelLLFp2uHJbLzrvz9eUda0nDez77sVFzyWSAeQPy1paab8RZEBf4mGgGvQAfMiql4iWYBjlA+KZ1JmB66bUUOAXkc3GKmWManRNhvz2/mtV3uHs0jKIJOm3OSSfM6+wqplK2vV4oBJLrlBiZ8gYXqddvI0RgryyGI3B010B1PvU24VayAFRCy2nLmSIryxgRctxkKr93NIaCZaRy5DrFGDQ1zihYM4gAAxO5Ov0Ee+tUdneOxdkgsu7dZPOPKmuI4FaYEQR4cujNoPIT/ACBRHDOFLb/qJ3JAHrtSsOV1y+7lmk6n6dKX42xC6mNyST4YG884in7IJ0GlJ8Zw9sztmJUiYgsdCDCiD9NfzokFrP4/i1xV8KMAYAzDKTruByX1/uFFjFOoZQ2YsNcpnY/nrWq4twAkl9SDofxeKJJIHw6bD8ias4R2OLEd6ikgiCpIDDkWG0+npy1NGM7w23cfTKfccjsda1fCeEEDatZw7s+AdVEDoIHsKdjBqoiBU3mc4sdf4bKwwpfguCy/kTW7u2Q2hGlVfYFBkCKJzPqULgMmhFE2sMOlMblud68jSKWjHYO0AwMTTpGEUqtJ0opZ61NOCXuxUGv0LdvQPEQB1JA/Osf2g7braJSypuOMolg4U5iR4QBmaNDOgIMgmg26F6vHuV8vB4jibFm9311VdyHCo1qFbJlZO7ObJAY5mI0PWrb3E/sV7CMjYhsO+ZLzOwdCJypcd9fECwO4kCB0INfRw9Ra3WGx3b15zYe0Hs92H725mQfHBMGCFgaE/ESI21Tdp/8AE8vZAwYKFlzM7gFkXMAAF1AaJM6gD6GDWo7V9rLODZbYHeXmEi2GVYWCczu2ijQwNSelY3Hf4mXDcVbdnu0IBzPDu2aIKrmUCZ0JncGOVYm7fVjcBbMxDf6rMxzaZgsndioKyZOkCdIL4Zwd7+oAAR8x7zNJBKqUgGTB1Gw1MkgmHidbB+3l+yjXLmS6slQhHdsPwksJHXkZjcQajw7trjLku32dLcO5XIzMEXcibgLRpPrtsKzeNFm8/dK+0+NLS/HnGqobgOw1J6kga03wnZmz4LjYnEO0AkDKJ5ncmB6GjB7Nuy3aDE3Cz3Llu/baYRU7tkO65WywwjQyZ8+qPtLxPH3sQ6pns2UIACkoGJ1Aa4NWJ55dNI8y5HaDC22ZLNol/CXhQvKJYn4iOdAYvj7uxt9zlBOhzEzz1yxl9Cach6z+I4TdLE/aLY8mIZh5EnUn1rqle4JhyxJABJkgMQJOu011PCQw2AQGTqZkUXa4YgkksegnQT0869sJG9HYazmIjXnWmxn7R4Dh8ktEclE67zJ/42Fa3hFxSwB0JM7TMUvt4AxIBJOw/U064LgskEjxdeg6VHKzFTdPHwwKa7jbSkGNSGiK0K36Bv2yzeVZ8birCyzhySBFFHCxvRtkBf3qTEHnV3lSyBUwWk1UbR9qKa4ORoUsTRNoqJqMVMCphKol2CszGaTpFPMPZC0DgrURTJTWVq4uV+lcTVeavc1I3MteGvc1eE0BTcqhzSjjfEHe6cNaOWbZL3NyCYhB0JEmfSPLhee3lzFmTKVIAk5gdCI1M7RT0YYi/lliYAEk+Q3Jpe3bXBqub7RbbQkKpzO0NlhVAkmdNPPkDWR7U465etvmDpateJgp/wC47yttCR92GEjrPQGsHi+E3bJW4Ggn+oAhozGSDCiJM9BrFMjDDcVxOJxTYkqLlxnXJa8RAKnwgLqcqCTyEiSa2HZHi2JxVy8yXLOZraF2CkHfw24ykfAYMGRz1FE9gsJhLGHS87ob1zMGa4FBWWhlAkiJ0zcwRtMVpMAbUHubYtqGZdFVAxEgkKOWxDc6CGLxBVyJce2jsNFzAFogHKDqw25VzY22xKBlZhBKyCRMwSvKYMehpXiuFh7y3ZAZNiqpmcEfC7Fc2USYCkb6zTBbABmImBMa6SQDHLegyrtJhLAtXbt8nIQoyy2UlZyKFXUyTt+VfPsHxuwmH/0cMbrhSpuOoVfVkUsxEHbMD+jf/E3gtwxeQZllQ2rSIV5JBbKFgLsN56189xdhlCqoOU7ANIY5mC3MvIlfDO28c4NKouyrOfOWZ9Qv+mF3AyrEbbAaRFNsDjbtp8yWM2RQuZkBKgiZzxAJBkT150ouW+6YSJfQjrrGp5SANv6qvxV209sMSRdBjuyHfvCSCWzkgID0WaCeX7yFhmHckKw+EEEFjBKkzPiPy9SXXDcd3L5bLrcVpnTK2brB+7A0I/Ks/ieJObfdEIyq3hPj8JndZOxg7idfSo2cQIgKJmQIkKQeUn6U4Gh4zag/aVIVx8UmM3zkHbYDWkeJ49cuaEKB5Zv3qi/ihdk3HMgKF01jWeoG/UcvYVlX7pkR0g9adoNLfGXAA1On4v7V7S+3fAHwg/z1rqQbC2wpjgcQFNJrRB2Io2xG9VUxssNjdKNsY2svhr/nTPDv51mto7WImvbmIg0ss3ak97WiQ6uuuTM1FGP79aipmpKtaTEp564V6iTXuWqJ6hphYtTrFUYa0NCaaWAIrPlVSI213qy2anFV3XjQVCk2uVA3jVIY1G60A7+29AEHFqNJqp8afux6UOlhiAAesyAZmfaf2peeG93h3a4/dsJuM++TJJzewmgL8LgBnLAywmT1Zt59Iqy6Ag8RzEagHQD9OdfKbnbzEG9nR8llXU5NsyqZIMCZfzmBoJjXV4jF4ixkuY11U4lgVtSAtgBlyIzHqCc7axlgAkxRg0T2qxyvaZUhoW47IdQwCwW3ABGpEayOVcOzyPw+53RJvXLYU3LiEOQDLBVOg0kKAQvwmedZ7iHaWyl1AjLeyt8NtVtxA2USQRvufatHge3WFlVd3XT4mUADybKT89td6chV3ZWxctW0tAPqCzsTs0bMcuslm8KmPCDOsVpsFh2CjvCC2pMbCTMDypLw7t1grj5czKNYdwFQgDeZkDceIDb0nT3LyqpckBAMxYkQFAmZ6RTAM3SLgUWmKwSXlQoPIQTmM+QokrO9Av2jwip3hxFoLrrnEmBJAXcmOUVisd/ijJHcWPCZAN2QxOkaITAJIGp8/QGt/fsKylGUMrAqQRIIIggjpFfIOP8AaDCqLlvC4QIRmRLx0yeLVkWCQCCSCCNSDRXGP8R7rYN7ZTLeuSoupATJJzwCzMGywo/3E6Ea5Xh/AMVcUZbZCuoKmPCVMQSw0Ag7EyY2PIIqFtjJAYjQ7OQTuJManStP/kLkG7HeZmBgEBSrrzDHQq22p5b70ZwnC/ZAPtL2bSkSR4mc9YG86DUaVoGx+GVe6UmCpcA6uwJ5ZtOcQfkarCZaz2V7wZ7ma2WmFJlgNhIj1+nnM8R2aspAzMHHNTHnE9fr8qc2eO4dSQxZXUAZHDFgSPCNJnTzPnSbifEtCfFvuACc3XUED1p+gofhNkLlyD15/OlOM4T+AA+u/qD+9MP8xLfcYfL61IuOZA9TR6BPYw1oqCwAOsjMeRjrXlW4nhwZiQ0SZ+EV1Gf4ROsaTRvDOINZbTVSRI/boa6uqDavhPGUukhQQQJgxqPKD6fOn+Hv11dSVIY2b9F22rq6nBgq3VyCvK6npYIUV4wr2uolOwRYWdBTFDFeV1RTkc16qc011dQac1StyZ00/Yn6V7XVUJaoBIPTasx2hxF7FX7mBt3LVm13S965U3LjG5JKIgYCMg8ROwYaiRPV1BAuHdlsBh3Rh3t90bMM5Tu8wBg5QozQTInoKecXs2cQpTEpnVgcrAAOuYQQp5etdXVp1hMH2q7NYO2ithrbKyOksbjEsMwBGpgHXevOE9m7d5CxzGWZenwkj2Ejryrq6lZIIjd4YbIAtWpuTK5lkADQzn5jeYH5SyxnFrOIsol4PbZdQGRltlvvaLuCQfPnXV1ThjbXC1jL3Vspqcs3GYZkIYSWAMmdCIGnPUYvtnZwdsi1hrdwXFabjZmKL4cuWTMnTNvpz5gdXUYKU4Li12xcLpKg5cqAEWiAVEZTIPhJ8Wp1nnW1xvbHPYPcvaS8BqhBPMrCkkAnSQToZGmtdXUJZbEdoe8KteTNd0UPpkCA7qBAGhn16bVfY4f3lxnOaWkQ0qAkRpPLXfz0rq6nAAxeDsKUy3A5AC+E8xJ3Aj8IqItqGMnKdyQ5Hz1FdXUQJHFINFYOemsxtqx0JmrJttqYYjykA+u3yrq6jQHuXdTXV1dV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data:image/jpeg;base64,/9j/4AAQSkZJRgABAQAAAQABAAD/2wCEAAkGBxMTEhUUExQVFhUXFRUWFxgYFxYYFxcWFBUWFhcXGBgaHSggHBolHBcWITEhJSkrLi4uGB8zODMsNygtLisBCgoKDg0OFxAQGiwkHxwsLCwsLCwsLCwsLCwsLCwsLCwsLCwsLCwsLCwsLCwsLCwsLCwsLCwsLCwsLCwsLCwsLP/AABEIALgBEwMBIgACEQEDEQH/xAAbAAACAwEBAQAAAAAAAAAAAAAEBQIDBgABB//EAD4QAAIBAgQDBgMHAgUDBQAAAAECEQADBBIhMQVBUQYTImFxgTKRoRRCUrHB0fBi4QcVI3LxFjOSQ1OCotL/xAAYAQADAQEAAAAAAAAAAAAAAAAAAQIDBP/EACERAQEBAAICAwEBAQEAAAAAAAABEQISEyEDMVFBYXFS/9oADAMBAAIRAxEAPwD5DbeibV2hlFTC1sxMbcHpRtnCg+VJkJo3D4giqlTYcrh4jf1FEWcPm2InodDQmEx0U1sXLb76HqKvU5U8PZg+Ifz1pkMGCJGnlQi4dgPCZFH8OxMHK0AHrt86P+Elatg8ooi1w+2zBoOaIny6a00GADLKR+Yq7CJbGjCPnS7K6qr3B8qqbdpeh1POJjofOtbw5YUCdtNTP1oKyogZTpyoywk76+dY8rrXjMOrCUXbnpSjD4ggxqf0pxYaRWbR66TWa7R8ES8CCoFamhsYQBrTly6VmvnNnsiMssQMpMCY1NTTgK245gAc961F9gdgKXXxG9a+TlWfTjCm4pI19hypNjcGW21NPsXM6DT1FDd2Iloj8WpH0H1pwrGMxWEadaAuof8AmtFxPidhSQoLfKPqazuM4gCdo9K2kt/jO2B7qADahxZ50xwdnOCxkDl1P7ChcUhB8KmOtHUaDuoBS7E4gDbWj7+DdhuKB/y9p5UsPS8hnPOiVwMb00s4fKNd/KqrrCpqoXNbiqHNGXooRwKiqUtUCKsYiqy4qTRIqDVIvVbNSCNe1Ga6gxair0FUKKuSrQuVKvt2qoSauUGmQhUorD6c6BU1fbuUwfYLiTKa0eAxKXfiArE2x50VYuEbE08J9Gw+Fya2/pUr2GZ9SSD0rLcM426Rmkitfw/jFm4PEYPnvUXYckq/hd108BUles1oMNHIkT5UrS2u4bSjbJB+9WfK60nozw4y6RI6imdu4POk1i5Gmajrd4+tQsf3goPE3FO5HzqwODvVF6yTyFAB3HTXxKPcfrSsX7THf6rROL4aWB1ifOs7iezsEhVzdZPXoRFa8Jxv3WfK8p9Q2xeMw6CWKj1ifI+lZzjfEheHd2XzluWYKI/8TTDh/BcisropB+GSGI9ZA+lcMIltpCCf6audeN/UXtyn4y3+SKBDMJ36nbrFVDhKLyBpvxDiCif9MmPLWkeMxaPtnU/7qvvyqesi/ErkWFAFJbmKYkzpUcXeYDefMNJ/OlT4gneg1+IxMc6DOLFU3mB61RFLTwU+M8qEu3ya8aqmqTV3HNUNV5Wq2t0jDkVHLVxSoEUgqZagRVpWoFaRq8te17FdSA0JU1WjFwp6H5VMYbyrRIZAaJtrViYbyoq1hqZB0tCiEwtF2cCT0oscPIE6fOgFiWDyo3DNG9EJYYbQKtBbmAfamTxbWbap/ZHGxq3DtH3Kc4a4IlwY8hRbgk1Hg+PupoZj3NavAYhHMx9YrP28TbJ8Iphh02Og85rLl7XxaVCo2Mesmqzxdl+7pyig7V4jWVYfWiGxSqJKtPQVCzK1xRTuIqOJx5GwpLe4wh3tvPmIoduKqQYTXznejqNObnEidJ15UNfxpCHXxRtO9KHxJYAlZ9KW3b8kjboP1qpxTeS7EcUM5oJP4SSRQGN4uTpDIfLavBh51iflv+tVPw1xqB/PnWkkRdL8SznXMfefyNUsGK6mfamd/DXCPF+360vxGA55iPerlhEWJswd6EbzNNb+FE70G2GXrTIvuIKqK0x+zj1rvsw6UsPSwrUTbpr3P9NQGHY8qWHpYUqBSmj4bzFV/Z15mkelbLVbJTM218jUjaWKmwEzJUClNLg8h8qFcGkYPujXURlNdSNv8MbXRgfM/vTazgkeBlRvUAn5g0BhsQY3HuP7UdaxCDfJPkn9qz5S/wAOCl7PWTukejEfnNT/AOlbB2Zh8jXtviVvlPtNS/zu0N3APQzP0qN+X/V5wQ/6UTlcrz/pVuTfUUWnFkInvDHpP5rV1ri6j7/zX+9OcvlKz4yl+AuvIn5VBuG3B9x/YaVpU43bO5X8qmOI2jyX5/tR5fkn3xPx8L9VmLVqN81NcLl/rP8A40zXEWjuCPRj+1F2sRaiAD7/APFF+W/+aJ8c/VWEwwb7nzC0yHDbZ3Vfp+hqhGtnZPyopL42Caf/AB/es/Jy/F9Ijf4YVHhCwPM0txbXB+Ae9O+/HMEeU/sTQONs2X+KQfUUT5ffsX4/wjfENzZPSageKAbhD6RRb8JtNopP0qo8AT+T+la+b4/6jxc/4XXONIP/AE6X4viYba3B9adXez/TL8z+1DXeDOPwfMn8q04/N8X8qL8XyfhEMQ/IEelEjE3oGjxy8NN14WQNx7TRNvglwj42A35D9Z+lV5uF+k+LlPtlsVjbsaqw9RSm9jjW/bstn1a5v1J+dLMX2WUaC+hYnQEGI/3dfatOPPii8OTFNemuSy7HRWJ8hWj/AOnsSDpaJ0nTKRHqDv5b1MWLqQGTKR+KqvOfwpxrOnhl4a5GHtXqYe7yXX2/4rUPiLxGrL6ZQaFuNejQr8gKz8mr6kN7AXucD5UJcwT82prfxV2cpYTMb8+lB3kvHkT6VXsvRVdw5G7VV3a9TRl21cP3T8qGbDOTGU/KgKwV6VG468qc4Ts6Cpa9cy9AsT7k1X9lwoMKHaNyxP0AipNnrr0O1w1pcThMOBIUz5ljr6Us/wAuDc49tKRlJuV1NjwhPxH6V5SwDLY8092aiCOmQn/dWaR6vRvOtsZ60Vh3nZfZh+9XAayUQjnqs/nWaU+Zqa+Zqupa2FvG2RvI+R/KicPj7bnmNIGog/tWPsWhTbB2GBHgYrIMEZQTy1o6QdmqsaTuwjQZV+Yy7/KibV4Ha287aCD9YpPh+E4kmVsNB2LEgek5ta0vZXhV5XLXsoUDQSCwbkdPKdzWfKSTdVxtt+gq4e7MmziSoPNVA9z+s0fhsCbsnu30MbiR5bzy/KtOqxqWAqNyI8T/AFrHu16F1nhdoAZmuciQG0B61b9ksDe60dJA/SluPxWSYakOJ4gJ3386c42/0bI2VzC2rykWvjEwCxhvefKhrPBL86roeXePp5fFSPhvECrCDGog8q1qccK/EJ5GCDGgpWXj6gmX2Js8CtZIIM66ycw9yTQeM7Pj/wBP5MY+RG9BcV7V5FL+LKNwF2qrCdo8yZ0YMCJXzqZx5HbBbcDYkAyvIlWJ/X+dK7F9niD4XYgDU5taxI7XYjvPFegkqIVVhSSZBldTy8tPOrON8fuPZKi7mIZQwRgpB+OHK+ICBtV+O/4nvGx4dg0AyEFzOp1MSeR5RpSXjvakYe4e6KtAy93OoPrEfWsZfxWIC5MpyFs8rdYBXI+Iay0AxvQGEwtx20txz08IOpOpk6z7Vc+Ob7TedxsL/b/P4ZCkgE/06aqTt70Dc4ws52YQToZkcz+h+VI73ArjEtosxM9DuOdB4zhN0nLpAEKegOkj+cq0nGT6iLbW3Pa3IAgKgkfOq242WEHUT6x6CsenBmLgtIUCIGmkQdYM7VbxDBAowDEbESdNOuY0dJ+DtW0u3rCW85YluW+mkTQ3AMWhNzMVbcgv8WUCYy7RWTFrEtaGUEook3WyizEf+42g/Ohi7ooZixDHLKRqfJd40PLXpU5MxXv7at7+GZszhtzInTX0Ne2sTgzMJEbnWfzrHWsUGzH7o0MHWekUUtyxA1bfXf8AKnk/R7XcRtDOTaYgGQAfymlxxrDmZ9TTLH9pFKZVRY5EIOXrWfxbHUz9d+ZoAlsax3Y1H7XGx1pRJ5TETrXnf/1L89Km2HIcW7+Y6nSp3scqg6/KkyszA6Aqevkd/f8AbflJ15CKndVix+LLPwt9P3rqCC+X0rqn2Y9MCauTh7HYE+x/an+EwV3KfAFXzifrRNjCvOXRfQge+ldGscZv7Cw3Ees/rV1rCA8x81//AFWysdmMRcI+Ir1LGI6xvNFt2TwdkqL9/IzbAlcx/wBqjX3qfLxh+OhuyfA1uIQSAJ8TKRm9JB0ra8O4alkRb8W0liW/PWscONYPCBmwivfczuYTwz18Q26UJiO0GMxSkZltJJkICm06yfEYjmYMbVlyt5X19NOMkjbcV7U27BCA53JghACEjct09KT47tTIkNrpvuJ2kb1g+IregFXlswAIMhSDHwjXU67H6mnOFULazXRGgBBJgxt5geVHHjIdtNTxUlc1y5CLrvz25c/Kgk4qb7lEchVjeQWmNDp5jnSq6iYtj/qCMwyxoDl0AAnzb5CpcT4iMKot2QM7CQ0AhZ0mBJzHlodtjVEl2r4uLbC0GJy6vk1gFfCG6GdYnaJ3pPheKq7BWltCNdN9Nv786Dv4JhLGXDQxb7xJ1YmfeZG9O+z2CUqrkDqDlOhjXXmep9udEtGLzj3VQgHjI0zeILppMRJ8ulHcI4vdzC2QHJIkgjQcyw3HyjzpDgbj3SwDAS2sloOY8oHI9Kf28ObdsIuW2z5gbkaA5STlJgkCAPU+VPSwRju0yq5t2lBy6M5OVVbptJ59NaQYfHXUu6tIZ3gCCIgtJjSBqT5KaCsYXVbQUNLEgy2UwCsE7jWZMbSKb4m0XdDJBdsqpsCAoDwCZCrr4jrJHoF2HVXcxAvMpVMrByo1EEWxLbCImNjGuvmivKqm7kcsS8aEwerDWW3IHr50w41xFLaC1ZXQFgGnV439Ek/DzI96R8LvFW12JMmNi3hPlMn8qi8tqsxtuAY5RhgL2aROp1zyTzPPffefOquHcYy3HzgC1CqmVSYiZmJJkxV62lSwoYTmy5tN1iB+Y68qWwGcLaGVnJAYxop3aDvoNj1q+1T1jUC4pCnMAG+EnYg66TQ2Ie3mCll851jkB0U686VXcSttfHLZIyzGYwdDPsflpO9ceKWEQagsZAIAAUkAwxnSTt1+tV3LoMxeEtow724fETlBMDSDy/mtLrvE7vfGzYt2w+rKzAT4DB1ueAHbSDEb1bhrIuKE71yeviiSoPPSBptuTOkV5wXAAB7hOiypDasuWCfER0y6eQ6UrbTnGRVxjCC4GOJvtcuqZy55VTMaHWVkxK5dI30hc+ItoRnbOIAAGwjSN416URiMFbvuG705QCoGT7sjReQ/uKJtcEspGhfpmRNzyMiQfSKUhkl6/aeWFpgHgSNJYb6jTnFG2Rabw2oziJBkEDYyKc/ZnX4VGXbKNAI2IqNzDPmGUKJJnptuep5b1UhMvcsksxMkjbYR0XWNfIV3+W5o7x0tqedxivLl+25+laxcLmbIgzXI2EsYHUDlufnWb4/xTI72e7EeJc51DEaeEaeGfvTStz+iQNiODEqTZDuqf926UK2lQmIQ/Ex5mNh9FVuzbW4FUSpG7yCRJgx7Ax5VpsdfNxVS8c4UTAGVVC66KsCOXM9ZpRjsZZ3Cf6gkKTvrMTzjyqOt+7Vb+KyoBkEa6AbVDKANQAddqrXSOciNep/YiqmYtPQAcxof0FGjEheXrXlQWRsfqP1NdRoxvMDxjuzPxf7oMUW3aWPEQqg+mtZe+wtpmjxSAq/ibkP38qD+zvcY52ObmJAgaRI1geQ+tVcTNabi3aTEOoAvKluRIRlzFf6j7baDQzNB2sCbhU3YzHU5SZgjLJJ31j19qCwXD1kA+ckSSXA+n5aU1uYYyuW4yKk6ALBO/MedEh6tt4UWwC0upfKdBCg6An0013196vTDfEV0zMwBMiBAn20J12HrXmHSFc3GDLGYjLtI6fMbdKTvde6+py24MJmygKCNTG8c9/WnSNsMltXm2A25LbIij8PT686Qcd4g2IcBDCyFVPFm2+IxpqZ0mQB6wz4heC4fu7SyGYL0B+8Y8tPrVGFuLbTN3cQAWIhiJIjIOX9tZqVDcLZSwgIyghTlLCAXynQn1EfOs7wdGu3WuXJ8OZtTGrRMDlp+Yp1Z4bex7LkVkQeEEgFVE+JjrMxziJETU7nAcj91aIcAw7ElQTOrDmeYA21NK32MecQe27I8zbCRMkyYmMp20Wf+aJscZVlyAFpBzQI08t+vny01ovGcHtE5RK7FAhMwB487H8R6R8qW8RvrYHd2oVdNQPFDEFlGkwcpPUweWlGnhngbVpLkqDqIByqTECAZ32Osch7j8SuvedwylQBIDxAUDMToYzQFM8p5wDVQbI1onW7kaJJyhiTlAXz1J8kqyxhLbl8zkqpU3HIEaaMgaY1OhjmCKNGCMNd7iybpAliAobfKNBJOv4iD50pL4i7cZgAWiG1iFPwidgDvlBnly1OxS3r5KtFtB/2wTBA0Bza+kzp4gBS7E2irC2puG2IgsCASTlk6iNRzIPw6dZBU9kly0DXQkyQGXmAp3AnQ9AOWlaOEYiCwfUgeGNSSpEke3mKZtZNyENwL4gJJiXIMDwnQR4deu5mKYcK7NLZbOxJedFnwSegOpiF36DpRgVI9x0RS2iAjxESdRqWaCfu6g7087O4G2AY1eCGbfX72UkbT0n1rPYzEslxQyShhUKwWEEyZ03HTaB61s+FWERAFnQASdSQJIkn1qoTr/CrbAgjdYOv810pa3CMLaVsyoARvBY/Lb6VowtVtgVYzlk/Wn6BBhOEhQiqspCk5iYgEELlPTkOUU9FsUQmG/nOh+Jd4iZraMSpEjIWMTGgAIMb60dpBloW/gLbbop9qFfhtqQWCjLqCSFChfkIpD9puXr1y93hMIbagZkAkQ0rMTqPlU7uFu93ctpdWLhMl5zmQBlza7R0pdz6veP8AaIWZFtM518RICTMep68vWszf7RYm4f8AuC2gMMUUAQYywWkyRPPzqWF4C7nxSLYOp2BHUeZ/hNecU7pUVbaRlIYMw1JmDCka6f8AFLbRhhwDi7JbdWtZFdg7kKWe5rqbjkyfFqBovlzqvtFjLTjwBWeVJYRou4Vm3mfYUmxOPvXF8T+EQeQkbDQATHntI61LhXC3umWnLvPI6z70T8govAYoswZUPdnw6ySTlA1nQAR8yetU4jIGa42TSAFUa6R4jv8AyKIx/DsSTlUqEB0AJWR/VHlpQQ4TcBhkU+YZtPbnTul6BWixJjqd5O5n+CmmFwsLJmSNZ5+3KjrGBVRtB8qm61XHjhWlf2cjQEAdMor2jStdVYFNrDgxmncR11M+w9d4o+yRqYgk784BO/lsfelJx68yYnlGn7nzrnul1AtxqfMEwef0qdGHmAxCDMQRpC+c8tee/LrRV27A0Esfp1PzJHzoTAcNaMxILHTXwqvt/NhTbB8HOUhWQk66kzMz/NaXfB1J0tMxdyYJiRMA5RtPlpJHpyqmxmnKiMC0Ac5bTUjpr6ae9bGzwtdrhUgRERrTC7cRdgNKm8vxU4sVd7OYm4wXRAn3pktOpI6dKbWezEjKzZVGpOmp9KdDFTXJigDqZNLaeRQlwYdFt2pJAAzRGg/h+ZqGQBi2YTGp3jT6mr7rSdd/yoN8MhcLrJ5SY15nrSNdiUto3hbMSqzoBBgCBGw02pLxjCyJBjNHi3giNvWNfKtNgeB9wc7MGOp6aeYofiGLttJyqAOQ2050pTsB9lexpvqbty6yHZMoWQJBJ9+kcyedaax2TtuF7xcmGtkxaBYG4V0DsQQQJ1jnSrgPEyGzbKOXUeVN8f2iVwRIAA1APM9am7omBrfCrS3gbSwAdF1bpp4idNJikfGuES8PIgRl5RM/nr715iO0IRvATzGbp/NqoscVNzVj4j11q+MpXFGH4UFYEkmNp8tdY3/tVfE7x2VoYgjTodz66Ee9MnchSWNZG93jXSy+09KtLR8Nw2wZZjY1p8NbA2pHwpWygmnFi7TpQxRaIsjUUNZ1plhcMx5VFqoYrg0uamQeo0n2r2/w5GInNPUGisMhUQdasLVi0Ir3Zi0wIygEmcwAk+vWgz2NUtOf/wCtae49RFyntBA/ZW3GrH5ClPEOx4IgQw6EQR6Gtoag94UTlRj5xc7I5BmKSQAJPjaAZAkyYoc4PLoBFfRr10GldzhttySZB9q04/JZ9pvBhLuH8qDfD1u8TwJQJDUpv4CNCvuK0nyyp6MncsULdsGt/a4bbI+GqbnDF6Cl5T8b54bRrq2T8HE11Hlg8b5Zg8HmaDJ/2/rO1NvsZEZAB0aQDpGgjb19NpNVPi1X4SNvIknQR66+1S+0KiE6hjE9QDyH8/OpSsxuOueFFljMsw26Af3o/wDzMWcqlyz/AIU1M9CelLLFp2uHJbLzrvz9eUda0nDez77sVFzyWSAeQPy1paab8RZEBf4mGgGvQAfMiql4iWYBjlA+KZ1JmB66bUUOAXkc3GKmWManRNhvz2/mtV3uHs0jKIJOm3OSSfM6+wqplK2vV4oBJLrlBiZ8gYXqddvI0RgryyGI3B010B1PvU24VayAFRCy2nLmSIryxgRctxkKr93NIaCZaRy5DrFGDQ1zihYM4gAAxO5Ov0Ee+tUdneOxdkgsu7dZPOPKmuI4FaYEQR4cujNoPIT/ACBRHDOFLb/qJ3JAHrtSsOV1y+7lmk6n6dKX42xC6mNyST4YG884in7IJ0GlJ8Zw9sztmJUiYgsdCDCiD9NfzokFrP4/i1xV8KMAYAzDKTruByX1/uFFjFOoZQ2YsNcpnY/nrWq4twAkl9SDofxeKJJIHw6bD8ias4R2OLEd6ikgiCpIDDkWG0+npy1NGM7w23cfTKfccjsda1fCeEEDatZw7s+AdVEDoIHsKdjBqoiBU3mc4sdf4bKwwpfguCy/kTW7u2Q2hGlVfYFBkCKJzPqULgMmhFE2sMOlMblud68jSKWjHYO0AwMTTpGEUqtJ0opZ61NOCXuxUGv0LdvQPEQB1JA/Osf2g7braJSypuOMolg4U5iR4QBmaNDOgIMgmg26F6vHuV8vB4jibFm9311VdyHCo1qFbJlZO7ObJAY5mI0PWrb3E/sV7CMjYhsO+ZLzOwdCJypcd9fECwO4kCB0INfRw9Ra3WGx3b15zYe0Hs92H725mQfHBMGCFgaE/ESI21Tdp/8AE8vZAwYKFlzM7gFkXMAAF1AaJM6gD6GDWo7V9rLODZbYHeXmEi2GVYWCczu2ijQwNSelY3Hf4mXDcVbdnu0IBzPDu2aIKrmUCZ0JncGOVYm7fVjcBbMxDf6rMxzaZgsndioKyZOkCdIL4Zwd7+oAAR8x7zNJBKqUgGTB1Gw1MkgmHidbB+3l+yjXLmS6slQhHdsPwksJHXkZjcQajw7trjLku32dLcO5XIzMEXcibgLRpPrtsKzeNFm8/dK+0+NLS/HnGqobgOw1J6kga03wnZmz4LjYnEO0AkDKJ5ncmB6GjB7Nuy3aDE3Cz3Llu/baYRU7tkO65WywwjQyZ8+qPtLxPH3sQ6pns2UIACkoGJ1Aa4NWJ55dNI8y5HaDC22ZLNol/CXhQvKJYn4iOdAYvj7uxt9zlBOhzEzz1yxl9Cach6z+I4TdLE/aLY8mIZh5EnUn1rqle4JhyxJABJkgMQJOu011PCQw2AQGTqZkUXa4YgkksegnQT0869sJG9HYazmIjXnWmxn7R4Dh8ktEclE67zJ/42Fa3hFxSwB0JM7TMUvt4AxIBJOw/U064LgskEjxdeg6VHKzFTdPHwwKa7jbSkGNSGiK0K36Bv2yzeVZ8birCyzhySBFFHCxvRtkBf3qTEHnV3lSyBUwWk1UbR9qKa4ORoUsTRNoqJqMVMCphKol2CszGaTpFPMPZC0DgrURTJTWVq4uV+lcTVeavc1I3MteGvc1eE0BTcqhzSjjfEHe6cNaOWbZL3NyCYhB0JEmfSPLhee3lzFmTKVIAk5gdCI1M7RT0YYi/lliYAEk+Q3Jpe3bXBqub7RbbQkKpzO0NlhVAkmdNPPkDWR7U465etvmDpateJgp/wC47yttCR92GEjrPQGsHi+E3bJW4Ggn+oAhozGSDCiJM9BrFMjDDcVxOJxTYkqLlxnXJa8RAKnwgLqcqCTyEiSa2HZHi2JxVy8yXLOZraF2CkHfw24ykfAYMGRz1FE9gsJhLGHS87ob1zMGa4FBWWhlAkiJ0zcwRtMVpMAbUHubYtqGZdFVAxEgkKOWxDc6CGLxBVyJce2jsNFzAFogHKDqw25VzY22xKBlZhBKyCRMwSvKYMehpXiuFh7y3ZAZNiqpmcEfC7Fc2USYCkb6zTBbABmImBMa6SQDHLegyrtJhLAtXbt8nIQoyy2UlZyKFXUyTt+VfPsHxuwmH/0cMbrhSpuOoVfVkUsxEHbMD+jf/E3gtwxeQZllQ2rSIV5JBbKFgLsN56189xdhlCqoOU7ANIY5mC3MvIlfDO28c4NKouyrOfOWZ9Qv+mF3AyrEbbAaRFNsDjbtp8yWM2RQuZkBKgiZzxAJBkT150ouW+6YSJfQjrrGp5SANv6qvxV209sMSRdBjuyHfvCSCWzkgID0WaCeX7yFhmHckKw+EEEFjBKkzPiPy9SXXDcd3L5bLrcVpnTK2brB+7A0I/Ks/ieJObfdEIyq3hPj8JndZOxg7idfSo2cQIgKJmQIkKQeUn6U4Gh4zag/aVIVx8UmM3zkHbYDWkeJ49cuaEKB5Zv3qi/ihdk3HMgKF01jWeoG/UcvYVlX7pkR0g9adoNLfGXAA1On4v7V7S+3fAHwg/z1rqQbC2wpjgcQFNJrRB2Io2xG9VUxssNjdKNsY2svhr/nTPDv51mto7WImvbmIg0ss3ak97WiQ6uuuTM1FGP79aipmpKtaTEp564V6iTXuWqJ6hphYtTrFUYa0NCaaWAIrPlVSI213qy2anFV3XjQVCk2uVA3jVIY1G60A7+29AEHFqNJqp8afux6UOlhiAAesyAZmfaf2peeG93h3a4/dsJuM++TJJzewmgL8LgBnLAywmT1Zt59Iqy6Ag8RzEagHQD9OdfKbnbzEG9nR8llXU5NsyqZIMCZfzmBoJjXV4jF4ixkuY11U4lgVtSAtgBlyIzHqCc7axlgAkxRg0T2qxyvaZUhoW47IdQwCwW3ABGpEayOVcOzyPw+53RJvXLYU3LiEOQDLBVOg0kKAQvwmedZ7iHaWyl1AjLeyt8NtVtxA2USQRvufatHge3WFlVd3XT4mUADybKT89td6chV3ZWxctW0tAPqCzsTs0bMcuslm8KmPCDOsVpsFh2CjvCC2pMbCTMDypLw7t1grj5czKNYdwFQgDeZkDceIDb0nT3LyqpckBAMxYkQFAmZ6RTAM3SLgUWmKwSXlQoPIQTmM+QokrO9Av2jwip3hxFoLrrnEmBJAXcmOUVisd/ijJHcWPCZAN2QxOkaITAJIGp8/QGt/fsKylGUMrAqQRIIIggjpFfIOP8AaDCqLlvC4QIRmRLx0yeLVkWCQCCSCCNSDRXGP8R7rYN7ZTLeuSoupATJJzwCzMGywo/3E6Ea5Xh/AMVcUZbZCuoKmPCVMQSw0Ag7EyY2PIIqFtjJAYjQ7OQTuJManStP/kLkG7HeZmBgEBSrrzDHQq22p5b70ZwnC/ZAPtL2bSkSR4mc9YG86DUaVoGx+GVe6UmCpcA6uwJ5ZtOcQfkarCZaz2V7wZ7ma2WmFJlgNhIj1+nnM8R2aspAzMHHNTHnE9fr8qc2eO4dSQxZXUAZHDFgSPCNJnTzPnSbifEtCfFvuACc3XUED1p+gofhNkLlyD15/OlOM4T+AA+u/qD+9MP8xLfcYfL61IuOZA9TR6BPYw1oqCwAOsjMeRjrXlW4nhwZiQ0SZ+EV1Gf4ROsaTRvDOINZbTVSRI/boa6uqDavhPGUukhQQQJgxqPKD6fOn+Hv11dSVIY2b9F22rq6nBgq3VyCvK6npYIUV4wr2uolOwRYWdBTFDFeV1RTkc16qc011dQac1StyZ00/Yn6V7XVUJaoBIPTasx2hxF7FX7mBt3LVm13S965U3LjG5JKIgYCMg8ROwYaiRPV1BAuHdlsBh3Rh3t90bMM5Tu8wBg5QozQTInoKecXs2cQpTEpnVgcrAAOuYQQp5etdXVp1hMH2q7NYO2ithrbKyOksbjEsMwBGpgHXevOE9m7d5CxzGWZenwkj2Ejryrq6lZIIjd4YbIAtWpuTK5lkADQzn5jeYH5SyxnFrOIsol4PbZdQGRltlvvaLuCQfPnXV1ThjbXC1jL3Vspqcs3GYZkIYSWAMmdCIGnPUYvtnZwdsi1hrdwXFabjZmKL4cuWTMnTNvpz5gdXUYKU4Li12xcLpKg5cqAEWiAVEZTIPhJ8Wp1nnW1xvbHPYPcvaS8BqhBPMrCkkAnSQToZGmtdXUJZbEdoe8KteTNd0UPpkCA7qBAGhn16bVfY4f3lxnOaWkQ0qAkRpPLXfz0rq6nAAxeDsKUy3A5AC+E8xJ3Aj8IqItqGMnKdyQ5Hz1FdXUQJHFINFYOemsxtqx0JmrJttqYYjykA+u3yrq6jQHuXdTXV1dV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data:image/jpeg;base64,/9j/4AAQSkZJRgABAQAAAQABAAD/2wCEAAkGBxMTEhUUExQVFhUXFRUWFxgYFxYYFxcWFBUWFhcXGBgaHSggHBolHBcWITEhJSkrLi4uGB8zODMsNygtLisBCgoKDg0OFxAQGiwkHxwsLCwsLCwsLCwsLCwsLCwsLCwsLCwsLCwsLCwsLCwsLCwsLCwsLCwsLCwsLCwsLCwsLP/AABEIALgBEwMBIgACEQEDEQH/xAAbAAACAwEBAQAAAAAAAAAAAAAEBQIDBgABB//EAD4QAAIBAgQDBgMHAgUDBQAAAAECEQADBBIhMQVBUQYTImFxgTKRoRRCUrHB0fBi4QcVI3LxFjOSQ1OCotL/xAAYAQADAQEAAAAAAAAAAAAAAAAAAQIDBP/EACERAQEBAAICAwEBAQEAAAAAAAABEQISEyEDMVFBYXFS/9oADAMBAAIRAxEAPwD5DbeibV2hlFTC1sxMbcHpRtnCg+VJkJo3D4giqlTYcrh4jf1FEWcPm2InodDQmEx0U1sXLb76HqKvU5U8PZg+Ifz1pkMGCJGnlQi4dgPCZFH8OxMHK0AHrt86P+Elatg8ooi1w+2zBoOaIny6a00GADLKR+Yq7CJbGjCPnS7K6qr3B8qqbdpeh1POJjofOtbw5YUCdtNTP1oKyogZTpyoywk76+dY8rrXjMOrCUXbnpSjD4ggxqf0pxYaRWbR66TWa7R8ES8CCoFamhsYQBrTly6VmvnNnsiMssQMpMCY1NTTgK245gAc961F9gdgKXXxG9a+TlWfTjCm4pI19hypNjcGW21NPsXM6DT1FDd2Iloj8WpH0H1pwrGMxWEadaAuof8AmtFxPidhSQoLfKPqazuM4gCdo9K2kt/jO2B7qADahxZ50xwdnOCxkDl1P7ChcUhB8KmOtHUaDuoBS7E4gDbWj7+DdhuKB/y9p5UsPS8hnPOiVwMb00s4fKNd/KqrrCpqoXNbiqHNGXooRwKiqUtUCKsYiqy4qTRIqDVIvVbNSCNe1Ga6gxair0FUKKuSrQuVKvt2qoSauUGmQhUorD6c6BU1fbuUwfYLiTKa0eAxKXfiArE2x50VYuEbE08J9Gw+Fya2/pUr2GZ9SSD0rLcM426Rmkitfw/jFm4PEYPnvUXYckq/hd108BUles1oMNHIkT5UrS2u4bSjbJB+9WfK60nozw4y6RI6imdu4POk1i5Gmajrd4+tQsf3goPE3FO5HzqwODvVF6yTyFAB3HTXxKPcfrSsX7THf6rROL4aWB1ifOs7iezsEhVzdZPXoRFa8Jxv3WfK8p9Q2xeMw6CWKj1ifI+lZzjfEheHd2XzluWYKI/8TTDh/BcisropB+GSGI9ZA+lcMIltpCCf6audeN/UXtyn4y3+SKBDMJ36nbrFVDhKLyBpvxDiCif9MmPLWkeMxaPtnU/7qvvyqesi/ErkWFAFJbmKYkzpUcXeYDefMNJ/OlT4gneg1+IxMc6DOLFU3mB61RFLTwU+M8qEu3ya8aqmqTV3HNUNV5Wq2t0jDkVHLVxSoEUgqZagRVpWoFaRq8te17FdSA0JU1WjFwp6H5VMYbyrRIZAaJtrViYbyoq1hqZB0tCiEwtF2cCT0oscPIE6fOgFiWDyo3DNG9EJYYbQKtBbmAfamTxbWbap/ZHGxq3DtH3Kc4a4IlwY8hRbgk1Hg+PupoZj3NavAYhHMx9YrP28TbJ8Iphh02Og85rLl7XxaVCo2Mesmqzxdl+7pyig7V4jWVYfWiGxSqJKtPQVCzK1xRTuIqOJx5GwpLe4wh3tvPmIoduKqQYTXznejqNObnEidJ15UNfxpCHXxRtO9KHxJYAlZ9KW3b8kjboP1qpxTeS7EcUM5oJP4SSRQGN4uTpDIfLavBh51iflv+tVPw1xqB/PnWkkRdL8SznXMfefyNUsGK6mfamd/DXCPF+360vxGA55iPerlhEWJswd6EbzNNb+FE70G2GXrTIvuIKqK0x+zj1rvsw6UsPSwrUTbpr3P9NQGHY8qWHpYUqBSmj4bzFV/Z15mkelbLVbJTM218jUjaWKmwEzJUClNLg8h8qFcGkYPujXURlNdSNv8MbXRgfM/vTazgkeBlRvUAn5g0BhsQY3HuP7UdaxCDfJPkn9qz5S/wAOCl7PWTukejEfnNT/AOlbB2Zh8jXtviVvlPtNS/zu0N3APQzP0qN+X/V5wQ/6UTlcrz/pVuTfUUWnFkInvDHpP5rV1ri6j7/zX+9OcvlKz4yl+AuvIn5VBuG3B9x/YaVpU43bO5X8qmOI2jyX5/tR5fkn3xPx8L9VmLVqN81NcLl/rP8A40zXEWjuCPRj+1F2sRaiAD7/APFF+W/+aJ8c/VWEwwb7nzC0yHDbZ3Vfp+hqhGtnZPyopL42Caf/AB/es/Jy/F9Ijf4YVHhCwPM0txbXB+Ae9O+/HMEeU/sTQONs2X+KQfUUT5ffsX4/wjfENzZPSageKAbhD6RRb8JtNopP0qo8AT+T+la+b4/6jxc/4XXONIP/AE6X4viYba3B9adXez/TL8z+1DXeDOPwfMn8q04/N8X8qL8XyfhEMQ/IEelEjE3oGjxy8NN14WQNx7TRNvglwj42A35D9Z+lV5uF+k+LlPtlsVjbsaqw9RSm9jjW/bstn1a5v1J+dLMX2WUaC+hYnQEGI/3dfatOPPii8OTFNemuSy7HRWJ8hWj/AOnsSDpaJ0nTKRHqDv5b1MWLqQGTKR+KqvOfwpxrOnhl4a5GHtXqYe7yXX2/4rUPiLxGrL6ZQaFuNejQr8gKz8mr6kN7AXucD5UJcwT82prfxV2cpYTMb8+lB3kvHkT6VXsvRVdw5G7VV3a9TRl21cP3T8qGbDOTGU/KgKwV6VG468qc4Ts6Cpa9cy9AsT7k1X9lwoMKHaNyxP0AipNnrr0O1w1pcThMOBIUz5ljr6Us/wAuDc49tKRlJuV1NjwhPxH6V5SwDLY8092aiCOmQn/dWaR6vRvOtsZ60Vh3nZfZh+9XAayUQjnqs/nWaU+Zqa+Zqupa2FvG2RvI+R/KicPj7bnmNIGog/tWPsWhTbB2GBHgYrIMEZQTy1o6QdmqsaTuwjQZV+Yy7/KibV4Ha287aCD9YpPh+E4kmVsNB2LEgek5ta0vZXhV5XLXsoUDQSCwbkdPKdzWfKSTdVxtt+gq4e7MmziSoPNVA9z+s0fhsCbsnu30MbiR5bzy/KtOqxqWAqNyI8T/AFrHu16F1nhdoAZmuciQG0B61b9ksDe60dJA/SluPxWSYakOJ4gJ3386c42/0bI2VzC2rykWvjEwCxhvefKhrPBL86roeXePp5fFSPhvECrCDGog8q1qccK/EJ5GCDGgpWXj6gmX2Js8CtZIIM66ycw9yTQeM7Pj/wBP5MY+RG9BcV7V5FL+LKNwF2qrCdo8yZ0YMCJXzqZx5HbBbcDYkAyvIlWJ/X+dK7F9niD4XYgDU5taxI7XYjvPFegkqIVVhSSZBldTy8tPOrON8fuPZKi7mIZQwRgpB+OHK+ICBtV+O/4nvGx4dg0AyEFzOp1MSeR5RpSXjvakYe4e6KtAy93OoPrEfWsZfxWIC5MpyFs8rdYBXI+Iay0AxvQGEwtx20txz08IOpOpk6z7Vc+Ob7TedxsL/b/P4ZCkgE/06aqTt70Dc4ws52YQToZkcz+h+VI73ArjEtosxM9DuOdB4zhN0nLpAEKegOkj+cq0nGT6iLbW3Pa3IAgKgkfOq242WEHUT6x6CsenBmLgtIUCIGmkQdYM7VbxDBAowDEbESdNOuY0dJ+DtW0u3rCW85YluW+mkTQ3AMWhNzMVbcgv8WUCYy7RWTFrEtaGUEook3WyizEf+42g/Ohi7ooZixDHLKRqfJd40PLXpU5MxXv7at7+GZszhtzInTX0Ne2sTgzMJEbnWfzrHWsUGzH7o0MHWekUUtyxA1bfXf8AKnk/R7XcRtDOTaYgGQAfymlxxrDmZ9TTLH9pFKZVRY5EIOXrWfxbHUz9d+ZoAlsax3Y1H7XGx1pRJ5TETrXnf/1L89Km2HIcW7+Y6nSp3scqg6/KkyszA6Aqevkd/f8AbflJ15CKndVix+LLPwt9P3rqCC+X0rqn2Y9MCauTh7HYE+x/an+EwV3KfAFXzifrRNjCvOXRfQge+ldGscZv7Cw3Ees/rV1rCA8x81//AFWysdmMRcI+Ir1LGI6xvNFt2TwdkqL9/IzbAlcx/wBqjX3qfLxh+OhuyfA1uIQSAJ8TKRm9JB0ra8O4alkRb8W0liW/PWscONYPCBmwivfczuYTwz18Q26UJiO0GMxSkZltJJkICm06yfEYjmYMbVlyt5X19NOMkjbcV7U27BCA53JghACEjct09KT47tTIkNrpvuJ2kb1g+IregFXlswAIMhSDHwjXU67H6mnOFULazXRGgBBJgxt5geVHHjIdtNTxUlc1y5CLrvz25c/Kgk4qb7lEchVjeQWmNDp5jnSq6iYtj/qCMwyxoDl0AAnzb5CpcT4iMKot2QM7CQ0AhZ0mBJzHlodtjVEl2r4uLbC0GJy6vk1gFfCG6GdYnaJ3pPheKq7BWltCNdN9Nv786Dv4JhLGXDQxb7xJ1YmfeZG9O+z2CUqrkDqDlOhjXXmep9udEtGLzj3VQgHjI0zeILppMRJ8ulHcI4vdzC2QHJIkgjQcyw3HyjzpDgbj3SwDAS2sloOY8oHI9Kf28ObdsIuW2z5gbkaA5STlJgkCAPU+VPSwRju0yq5t2lBy6M5OVVbptJ59NaQYfHXUu6tIZ3gCCIgtJjSBqT5KaCsYXVbQUNLEgy2UwCsE7jWZMbSKb4m0XdDJBdsqpsCAoDwCZCrr4jrJHoF2HVXcxAvMpVMrByo1EEWxLbCImNjGuvmivKqm7kcsS8aEwerDWW3IHr50w41xFLaC1ZXQFgGnV439Ek/DzI96R8LvFW12JMmNi3hPlMn8qi8tqsxtuAY5RhgL2aROp1zyTzPPffefOquHcYy3HzgC1CqmVSYiZmJJkxV62lSwoYTmy5tN1iB+Y68qWwGcLaGVnJAYxop3aDvoNj1q+1T1jUC4pCnMAG+EnYg66TQ2Ie3mCll851jkB0U686VXcSttfHLZIyzGYwdDPsflpO9ceKWEQagsZAIAAUkAwxnSTt1+tV3LoMxeEtow724fETlBMDSDy/mtLrvE7vfGzYt2w+rKzAT4DB1ueAHbSDEb1bhrIuKE71yeviiSoPPSBptuTOkV5wXAAB7hOiypDasuWCfER0y6eQ6UrbTnGRVxjCC4GOJvtcuqZy55VTMaHWVkxK5dI30hc+ItoRnbOIAAGwjSN416URiMFbvuG705QCoGT7sjReQ/uKJtcEspGhfpmRNzyMiQfSKUhkl6/aeWFpgHgSNJYb6jTnFG2Rabw2oziJBkEDYyKc/ZnX4VGXbKNAI2IqNzDPmGUKJJnptuep5b1UhMvcsksxMkjbYR0XWNfIV3+W5o7x0tqedxivLl+25+laxcLmbIgzXI2EsYHUDlufnWb4/xTI72e7EeJc51DEaeEaeGfvTStz+iQNiODEqTZDuqf926UK2lQmIQ/Ex5mNh9FVuzbW4FUSpG7yCRJgx7Ax5VpsdfNxVS8c4UTAGVVC66KsCOXM9ZpRjsZZ3Cf6gkKTvrMTzjyqOt+7Vb+KyoBkEa6AbVDKANQAddqrXSOciNep/YiqmYtPQAcxof0FGjEheXrXlQWRsfqP1NdRoxvMDxjuzPxf7oMUW3aWPEQqg+mtZe+wtpmjxSAq/ibkP38qD+zvcY52ObmJAgaRI1geQ+tVcTNabi3aTEOoAvKluRIRlzFf6j7baDQzNB2sCbhU3YzHU5SZgjLJJ31j19qCwXD1kA+ckSSXA+n5aU1uYYyuW4yKk6ALBO/MedEh6tt4UWwC0upfKdBCg6An0013196vTDfEV0zMwBMiBAn20J12HrXmHSFc3GDLGYjLtI6fMbdKTvde6+py24MJmygKCNTG8c9/WnSNsMltXm2A25LbIij8PT686Qcd4g2IcBDCyFVPFm2+IxpqZ0mQB6wz4heC4fu7SyGYL0B+8Y8tPrVGFuLbTN3cQAWIhiJIjIOX9tZqVDcLZSwgIyghTlLCAXynQn1EfOs7wdGu3WuXJ8OZtTGrRMDlp+Yp1Z4bex7LkVkQeEEgFVE+JjrMxziJETU7nAcj91aIcAw7ElQTOrDmeYA21NK32MecQe27I8zbCRMkyYmMp20Wf+aJscZVlyAFpBzQI08t+vny01ovGcHtE5RK7FAhMwB487H8R6R8qW8RvrYHd2oVdNQPFDEFlGkwcpPUweWlGnhngbVpLkqDqIByqTECAZ32Osch7j8SuvedwylQBIDxAUDMToYzQFM8p5wDVQbI1onW7kaJJyhiTlAXz1J8kqyxhLbl8zkqpU3HIEaaMgaY1OhjmCKNGCMNd7iybpAliAobfKNBJOv4iD50pL4i7cZgAWiG1iFPwidgDvlBnly1OxS3r5KtFtB/2wTBA0Bza+kzp4gBS7E2irC2puG2IgsCASTlk6iNRzIPw6dZBU9kly0DXQkyQGXmAp3AnQ9AOWlaOEYiCwfUgeGNSSpEke3mKZtZNyENwL4gJJiXIMDwnQR4deu5mKYcK7NLZbOxJedFnwSegOpiF36DpRgVI9x0RS2iAjxESdRqWaCfu6g7087O4G2AY1eCGbfX72UkbT0n1rPYzEslxQyShhUKwWEEyZ03HTaB61s+FWERAFnQASdSQJIkn1qoTr/CrbAgjdYOv810pa3CMLaVsyoARvBY/Lb6VowtVtgVYzlk/Wn6BBhOEhQiqspCk5iYgEELlPTkOUU9FsUQmG/nOh+Jd4iZraMSpEjIWMTGgAIMb60dpBloW/gLbbop9qFfhtqQWCjLqCSFChfkIpD9puXr1y93hMIbagZkAkQ0rMTqPlU7uFu93ctpdWLhMl5zmQBlza7R0pdz6veP8AaIWZFtM518RICTMep68vWszf7RYm4f8AuC2gMMUUAQYywWkyRPPzqWF4C7nxSLYOp2BHUeZ/hNecU7pUVbaRlIYMw1JmDCka6f8AFLbRhhwDi7JbdWtZFdg7kKWe5rqbjkyfFqBovlzqvtFjLTjwBWeVJYRou4Vm3mfYUmxOPvXF8T+EQeQkbDQATHntI61LhXC3umWnLvPI6z70T8govAYoswZUPdnw6ySTlA1nQAR8yetU4jIGa42TSAFUa6R4jv8AyKIx/DsSTlUqEB0AJWR/VHlpQQ4TcBhkU+YZtPbnTul6BWixJjqd5O5n+CmmFwsLJmSNZ5+3KjrGBVRtB8qm61XHjhWlf2cjQEAdMor2jStdVYFNrDgxmncR11M+w9d4o+yRqYgk784BO/lsfelJx68yYnlGn7nzrnul1AtxqfMEwef0qdGHmAxCDMQRpC+c8tee/LrRV27A0Esfp1PzJHzoTAcNaMxILHTXwqvt/NhTbB8HOUhWQk66kzMz/NaXfB1J0tMxdyYJiRMA5RtPlpJHpyqmxmnKiMC0Ac5bTUjpr6ae9bGzwtdrhUgRERrTC7cRdgNKm8vxU4sVd7OYm4wXRAn3pktOpI6dKbWezEjKzZVGpOmp9KdDFTXJigDqZNLaeRQlwYdFt2pJAAzRGg/h+ZqGQBi2YTGp3jT6mr7rSdd/yoN8MhcLrJ5SY15nrSNdiUto3hbMSqzoBBgCBGw02pLxjCyJBjNHi3giNvWNfKtNgeB9wc7MGOp6aeYofiGLttJyqAOQ2050pTsB9lexpvqbty6yHZMoWQJBJ9+kcyedaax2TtuF7xcmGtkxaBYG4V0DsQQQJ1jnSrgPEyGzbKOXUeVN8f2iVwRIAA1APM9am7omBrfCrS3gbSwAdF1bpp4idNJikfGuES8PIgRl5RM/nr715iO0IRvATzGbp/NqoscVNzVj4j11q+MpXFGH4UFYEkmNp8tdY3/tVfE7x2VoYgjTodz66Ee9MnchSWNZG93jXSy+09KtLR8Nw2wZZjY1p8NbA2pHwpWygmnFi7TpQxRaIsjUUNZ1plhcMx5VFqoYrg0uamQeo0n2r2/w5GInNPUGisMhUQdasLVi0Ir3Zi0wIygEmcwAk+vWgz2NUtOf/wCtae49RFyntBA/ZW3GrH5ClPEOx4IgQw6EQR6Gtoag94UTlRj5xc7I5BmKSQAJPjaAZAkyYoc4PLoBFfRr10GldzhttySZB9q04/JZ9pvBhLuH8qDfD1u8TwJQJDUpv4CNCvuK0nyyp6MncsULdsGt/a4bbI+GqbnDF6Cl5T8b54bRrq2T8HE11Hlg8b5Zg8HmaDJ/2/rO1NvsZEZAB0aQDpGgjb19NpNVPi1X4SNvIknQR66+1S+0KiE6hjE9QDyH8/OpSsxuOueFFljMsw26Af3o/wDzMWcqlyz/AIU1M9CelLLFp2uHJbLzrvz9eUda0nDez77sVFzyWSAeQPy1paab8RZEBf4mGgGvQAfMiql4iWYBjlA+KZ1JmB66bUUOAXkc3GKmWManRNhvz2/mtV3uHs0jKIJOm3OSSfM6+wqplK2vV4oBJLrlBiZ8gYXqddvI0RgryyGI3B010B1PvU24VayAFRCy2nLmSIryxgRctxkKr93NIaCZaRy5DrFGDQ1zihYM4gAAxO5Ov0Ee+tUdneOxdkgsu7dZPOPKmuI4FaYEQR4cujNoPIT/ACBRHDOFLb/qJ3JAHrtSsOV1y+7lmk6n6dKX42xC6mNyST4YG884in7IJ0GlJ8Zw9sztmJUiYgsdCDCiD9NfzokFrP4/i1xV8KMAYAzDKTruByX1/uFFjFOoZQ2YsNcpnY/nrWq4twAkl9SDofxeKJJIHw6bD8ias4R2OLEd6ikgiCpIDDkWG0+npy1NGM7w23cfTKfccjsda1fCeEEDatZw7s+AdVEDoIHsKdjBqoiBU3mc4sdf4bKwwpfguCy/kTW7u2Q2hGlVfYFBkCKJzPqULgMmhFE2sMOlMblud68jSKWjHYO0AwMTTpGEUqtJ0opZ61NOCXuxUGv0LdvQPEQB1JA/Osf2g7braJSypuOMolg4U5iR4QBmaNDOgIMgmg26F6vHuV8vB4jibFm9311VdyHCo1qFbJlZO7ObJAY5mI0PWrb3E/sV7CMjYhsO+ZLzOwdCJypcd9fECwO4kCB0INfRw9Ra3WGx3b15zYe0Hs92H725mQfHBMGCFgaE/ESI21Tdp/8AE8vZAwYKFlzM7gFkXMAAF1AaJM6gD6GDWo7V9rLODZbYHeXmEi2GVYWCczu2ijQwNSelY3Hf4mXDcVbdnu0IBzPDu2aIKrmUCZ0JncGOVYm7fVjcBbMxDf6rMxzaZgsndioKyZOkCdIL4Zwd7+oAAR8x7zNJBKqUgGTB1Gw1MkgmHidbB+3l+yjXLmS6slQhHdsPwksJHXkZjcQajw7trjLku32dLcO5XIzMEXcibgLRpPrtsKzeNFm8/dK+0+NLS/HnGqobgOw1J6kga03wnZmz4LjYnEO0AkDKJ5ncmB6GjB7Nuy3aDE3Cz3Llu/baYRU7tkO65WywwjQyZ8+qPtLxPH3sQ6pns2UIACkoGJ1Aa4NWJ55dNI8y5HaDC22ZLNol/CXhQvKJYn4iOdAYvj7uxt9zlBOhzEzz1yxl9Cach6z+I4TdLE/aLY8mIZh5EnUn1rqle4JhyxJABJkgMQJOu011PCQw2AQGTqZkUXa4YgkksegnQT0869sJG9HYazmIjXnWmxn7R4Dh8ktEclE67zJ/42Fa3hFxSwB0JM7TMUvt4AxIBJOw/U064LgskEjxdeg6VHKzFTdPHwwKa7jbSkGNSGiK0K36Bv2yzeVZ8birCyzhySBFFHCxvRtkBf3qTEHnV3lSyBUwWk1UbR9qKa4ORoUsTRNoqJqMVMCphKol2CszGaTpFPMPZC0DgrURTJTWVq4uV+lcTVeavc1I3MteGvc1eE0BTcqhzSjjfEHe6cNaOWbZL3NyCYhB0JEmfSPLhee3lzFmTKVIAk5gdCI1M7RT0YYi/lliYAEk+Q3Jpe3bXBqub7RbbQkKpzO0NlhVAkmdNPPkDWR7U465etvmDpateJgp/wC47yttCR92GEjrPQGsHi+E3bJW4Ggn+oAhozGSDCiJM9BrFMjDDcVxOJxTYkqLlxnXJa8RAKnwgLqcqCTyEiSa2HZHi2JxVy8yXLOZraF2CkHfw24ykfAYMGRz1FE9gsJhLGHS87ob1zMGa4FBWWhlAkiJ0zcwRtMVpMAbUHubYtqGZdFVAxEgkKOWxDc6CGLxBVyJce2jsNFzAFogHKDqw25VzY22xKBlZhBKyCRMwSvKYMehpXiuFh7y3ZAZNiqpmcEfC7Fc2USYCkb6zTBbABmImBMa6SQDHLegyrtJhLAtXbt8nIQoyy2UlZyKFXUyTt+VfPsHxuwmH/0cMbrhSpuOoVfVkUsxEHbMD+jf/E3gtwxeQZllQ2rSIV5JBbKFgLsN56189xdhlCqoOU7ANIY5mC3MvIlfDO28c4NKouyrOfOWZ9Qv+mF3AyrEbbAaRFNsDjbtp8yWM2RQuZkBKgiZzxAJBkT150ouW+6YSJfQjrrGp5SANv6qvxV209sMSRdBjuyHfvCSCWzkgID0WaCeX7yFhmHckKw+EEEFjBKkzPiPy9SXXDcd3L5bLrcVpnTK2brB+7A0I/Ks/ieJObfdEIyq3hPj8JndZOxg7idfSo2cQIgKJmQIkKQeUn6U4Gh4zag/aVIVx8UmM3zkHbYDWkeJ49cuaEKB5Zv3qi/ihdk3HMgKF01jWeoG/UcvYVlX7pkR0g9adoNLfGXAA1On4v7V7S+3fAHwg/z1rqQbC2wpjgcQFNJrRB2Io2xG9VUxssNjdKNsY2svhr/nTPDv51mto7WImvbmIg0ss3ak97WiQ6uuuTM1FGP79aipmpKtaTEp564V6iTXuWqJ6hphYtTrFUYa0NCaaWAIrPlVSI213qy2anFV3XjQVCk2uVA3jVIY1G60A7+29AEHFqNJqp8afux6UOlhiAAesyAZmfaf2peeG93h3a4/dsJuM++TJJzewmgL8LgBnLAywmT1Zt59Iqy6Ag8RzEagHQD9OdfKbnbzEG9nR8llXU5NsyqZIMCZfzmBoJjXV4jF4ixkuY11U4lgVtSAtgBlyIzHqCc7axlgAkxRg0T2qxyvaZUhoW47IdQwCwW3ABGpEayOVcOzyPw+53RJvXLYU3LiEOQDLBVOg0kKAQvwmedZ7iHaWyl1AjLeyt8NtVtxA2USQRvufatHge3WFlVd3XT4mUADybKT89td6chV3ZWxctW0tAPqCzsTs0bMcuslm8KmPCDOsVpsFh2CjvCC2pMbCTMDypLw7t1grj5czKNYdwFQgDeZkDceIDb0nT3LyqpckBAMxYkQFAmZ6RTAM3SLgUWmKwSXlQoPIQTmM+QokrO9Av2jwip3hxFoLrrnEmBJAXcmOUVisd/ijJHcWPCZAN2QxOkaITAJIGp8/QGt/fsKylGUMrAqQRIIIggjpFfIOP8AaDCqLlvC4QIRmRLx0yeLVkWCQCCSCCNSDRXGP8R7rYN7ZTLeuSoupATJJzwCzMGywo/3E6Ea5Xh/AMVcUZbZCuoKmPCVMQSw0Ag7EyY2PIIqFtjJAYjQ7OQTuJManStP/kLkG7HeZmBgEBSrrzDHQq22p5b70ZwnC/ZAPtL2bSkSR4mc9YG86DUaVoGx+GVe6UmCpcA6uwJ5ZtOcQfkarCZaz2V7wZ7ma2WmFJlgNhIj1+nnM8R2aspAzMHHNTHnE9fr8qc2eO4dSQxZXUAZHDFgSPCNJnTzPnSbifEtCfFvuACc3XUED1p+gofhNkLlyD15/OlOM4T+AA+u/qD+9MP8xLfcYfL61IuOZA9TR6BPYw1oqCwAOsjMeRjrXlW4nhwZiQ0SZ+EV1Gf4ROsaTRvDOINZbTVSRI/boa6uqDavhPGUukhQQQJgxqPKD6fOn+Hv11dSVIY2b9F22rq6nBgq3VyCvK6npYIUV4wr2uolOwRYWdBTFDFeV1RTkc16qc011dQac1StyZ00/Yn6V7XVUJaoBIPTasx2hxF7FX7mBt3LVm13S965U3LjG5JKIgYCMg8ROwYaiRPV1BAuHdlsBh3Rh3t90bMM5Tu8wBg5QozQTInoKecXs2cQpTEpnVgcrAAOuYQQp5etdXVp1hMH2q7NYO2ithrbKyOksbjEsMwBGpgHXevOE9m7d5CxzGWZenwkj2Ejryrq6lZIIjd4YbIAtWpuTK5lkADQzn5jeYH5SyxnFrOIsol4PbZdQGRltlvvaLuCQfPnXV1ThjbXC1jL3Vspqcs3GYZkIYSWAMmdCIGnPUYvtnZwdsi1hrdwXFabjZmKL4cuWTMnTNvpz5gdXUYKU4Li12xcLpKg5cqAEWiAVEZTIPhJ8Wp1nnW1xvbHPYPcvaS8BqhBPMrCkkAnSQToZGmtdXUJZbEdoe8KteTNd0UPpkCA7qBAGhn16bVfY4f3lxnOaWkQ0qAkRpPLXfz0rq6nAAxeDsKUy3A5AC+E8xJ3Aj8IqItqGMnKdyQ5Hz1FdXUQJHFINFYOemsxtqx0JmrJttqYYjykA+u3yrq6jQHuXdTXV1dVp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sk-SK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People in the High Tatras</a:t>
            </a: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755576" y="2348880"/>
            <a:ext cx="3744416" cy="3052936"/>
          </a:xfrm>
          <a:solidFill>
            <a:srgbClr val="171717">
              <a:alpha val="47059"/>
            </a:srgbClr>
          </a:solidFill>
        </p:spPr>
        <p:txBody>
          <a:bodyPr/>
          <a:lstStyle/>
          <a:p>
            <a:r>
              <a:rPr lang="sk-SK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Hiking</a:t>
            </a:r>
            <a:endParaRPr lang="sk-SK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Skiing</a:t>
            </a:r>
            <a:endParaRPr lang="sk-SK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sk-SK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climbing</a:t>
            </a:r>
            <a:endParaRPr lang="sk-SK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endParaRPr lang="sk-SK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e-tatry.sk/wp-content/uploads/2012/11/P101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422446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latin typeface="Algerian" pitchFamily="82" charset="0"/>
              </a:rPr>
              <a:t>Hiking</a:t>
            </a:r>
            <a:endParaRPr lang="sk-SK" sz="4800" dirty="0" smtClean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  <a:solidFill>
            <a:srgbClr val="171717">
              <a:alpha val="45098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sk-SK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sk-SK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sk-SK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3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Veľké Hincovo pleso</a:t>
            </a:r>
          </a:p>
          <a:p>
            <a:pPr lvl="3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Štrbské pleso</a:t>
            </a:r>
          </a:p>
          <a:p>
            <a:pPr lvl="3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Popradské pleso</a:t>
            </a:r>
          </a:p>
          <a:p>
            <a:pPr lvl="3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Skalnaté pleso</a:t>
            </a:r>
          </a:p>
          <a:p>
            <a:pPr lvl="3">
              <a:buFont typeface="Wingdings" pitchFamily="2" charset="2"/>
              <a:buChar char="q"/>
            </a:pPr>
            <a:r>
              <a:rPr lang="sk-SK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Velické</a:t>
            </a: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pleso</a:t>
            </a:r>
          </a:p>
          <a:p>
            <a:endParaRPr lang="sk-SK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Waterfall</a:t>
            </a:r>
            <a:r>
              <a:rPr lang="sk-SK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Velický vodopád</a:t>
            </a:r>
          </a:p>
          <a:p>
            <a:pPr lvl="2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Kmeťov </a:t>
            </a: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vodopád</a:t>
            </a:r>
          </a:p>
          <a:p>
            <a:pPr lvl="2">
              <a:buFont typeface="Wingdings" pitchFamily="2" charset="2"/>
              <a:buChar char="q"/>
            </a:pP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Vodopád Skok </a:t>
            </a:r>
          </a:p>
          <a:p>
            <a:pPr lvl="2">
              <a:buFont typeface="Wingdings" pitchFamily="2" charset="2"/>
              <a:buChar char="q"/>
            </a:pPr>
            <a:r>
              <a:rPr lang="sk-SK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Studenovodské</a:t>
            </a:r>
            <a:r>
              <a:rPr lang="sk-SK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vodopády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Waterfall of the Cold Springs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6146" name="AutoShape 2" descr="https://cestopisy.wordpress.com/files/2009/08/hincovopleso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8" name="Picture 4" descr="https://cestopisy.wordpress.com/files/2009/08/hincovoples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375459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://www.ttstudio.sk/photos/strbske-pleso-1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4427984" cy="2528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AutoShape 10" descr="data:image/jpeg;base64,/9j/4AAQSkZJRgABAQAAAQABAAD/2wCEAAkGBxQTEhUUEhQVFhUXFxcUFRgWFxgXFhYYFBQYFhYXFhcYHCggGBolHBQUITEhJSkrLi4uFx8zODMsNygtLisBCgoKDg0OGhAQGywkHyQsLCwsLCwsLCwsLCwsLCwsLCwsLCwsLCwsLCwsLCwsLCwsLCwsLCwsLCwsLCwsLCwsLP/AABEIALcBEwMBIgACEQEDEQH/xAAbAAABBQEBAAAAAAAAAAAAAAAEAAECAwUGB//EAD4QAAEDAgQDBgQEBgECBwAAAAEAAhEDIQQSMUEFUWEGEyJxgfAykaGxFELB0SNSYnLh8TMVJAc0Q3OCkrL/xAAaAQADAQEBAQAAAAAAAAAAAAAAAQIDBAUG/8QAJhEAAgIBAwUAAgMBAAAAAAAAAAECERIDITEEE0FRYRRxgZGhIv/aAAwDAQACEQMRAD8A18WbmNELnW9WwgKHPCwV6baOFMyO9TSFqV+CxoZ9EH+AcNikpIqmDhisFFSLMuqkHhMRJmGCvp4RqpY5ENepdj2JPwzNldS4e0ixVIb5oikSNEgIu4XyKm3BEIikXFHYek7ePmpcqGkZndbEK6nTGi6JtURo1Qo4OmTdR3faKwAG4RpAjXeVTicKBofT/K36xawQwC+u5QX4fPo1KM/IOJhieStYStVtQAwQjaVVnIfJU5/BKJhZTEqTXlbGIDHaR6KuhSDdEs9gxA6RdyW7hKhIAKHpuaNgi6eKbCznK/BcVXktfViyi7ENGpUH1g4IGpQM2EqEl5KbfgNdjAdEwxKz6wI/KPmh3YhWoLwQ5ezYOKG6qfjVjOxCqqVlS0xZmucYCh6+IaNFjurQqX4lWtMnIPqYlUvrIF2JUHYwLTEVhZeFFz28ggHYsKp+KTxEaBqjkElknEFJPEDoe6TGmr3NI1/YqBePLzUZE0yNF5BnVPVrTqFJRKjFPctSYFiKIdchCvwQWoQq3MVrYVmd+A5KX4GEc2Rome5x1KLY9gMYcDdTFJWd0pCknYDMCtE81EUlMU0rCmTDjzVrajlSGFTA5oAuZinhXsxz0M2E56KWl6HuF9/PxNV7K7QIDQs4PjdLvlOA8jS/FjZotoomtJ0WacQVA4g80LTDM12PHJV4isNgso4k81WcQeapaYnM02V/NWDEuHNYwxBTnFHmm9MSma1TFuKFfVWe7FFVOrlNQoMrDalZDVKvVCuqqpz1aiIvfV6qlz+qrlRITAT3qlz1ZlTZQix0UlygSixRCl3ASyDFgEpI/wDDhJLNBgbhxB5qvvEJ3icVUsRWFO+Xvkkxx8/ohzWnUpw5FBYUHgaqLnKnvCqy70RQWXlyYuQxeVE1U6AOpkHUpGsEFmTSlgOw3vQpmuI0QLSp5kYoMmEd+mNRUgp5ToksFZS75UppTpBuXGsomqqpTEopCLTUTd4qpSLkwomXqJcoZk2ZAyWYpiSmzJF6LGQJKgZ5KzOmzhKwKiCouYVeXhRLwlbHSKIKUlWlwUS5FhRXmS9FOVKUWMg09Fc16jKcFSxoszJKGZJKh2V98nFZZxqpCqtqMbNQVFNrlld6OatFZKgs0TUVbqqCzumIk6RupVWuaYc0tPJwIP1RsMJ7xN3iFzpByYgjP6KQqFDBTA6j5hGw6ZeKyl3yoaOoSLeo9CjYKYSKqkKqEaT0UxKNg3Ce9UTVQ8ppT2FuEd6omoqS5NmTEXd4omoqi5RJTAtzps6pJTFyQF3eJu8Q5cmLykOwjvEsyFLyolxSoLCy9NmQJcUs55oxCw0vUc6E7080u8KKCwzMlnQnenmm77qigsNzJB6C73qn71KgsNzpIPvUkUOzEbxN+YgAVYMZqZDp65dY6ox3EckZwWk6Bwg2MGQZI9Vxz68Oa5shzTseRkWiy6c8fp4mkadVrG1DEOfalmaDBloBZuADI8V+a82PVai+/s6HowfwPbxBp2+V1LB9pKOHrsNWSB4iBTc/wmRM6arjXsDWAtf4pAIuDduYEZrkagmBeNZlXUm03j+LULeRLC8RN7gyOehWj6tNU1/oo6NSts9CPa1hxLsRhKWZv9XgEwM3hIhp65tzzV/GO01TEtaX4cUw0kNcHZyTAlpjQQZnouI4VRc1p7o0qgAL4DjnOjYa0wZ9N1rcO4nSyvbVPdO17t5cHAhtnDwgen3UR1o2mzaUU4tIObXJ0Ci8neyDxnGqcMFFjj4T4u8BLnGIlpFgIcLRrPnWOIfzAj+5pH6Lpj1Om3zRyPTkG5+qsFRDNrCAbXvY3Hm2Zb6gKbcQ3r8/8LpUlLgiq5CQ9TD0KMQOZ+Upu+HP6J7haDe9KkK56IIVBzH1/ZWZrTI2+s/spY7CDUJ9wlm9lB98U/4noPkE6YrQUansJB/JC98UjW5p7haC86YvQoreaia/RAWFFygXqnv55KBJQFl5eol3kqC7yTlIFuWE9VEuUCAoEBFjplneBD4jHsYQHOi06OOn9oKY1OgWLxmsHPABFgAY6k/sp1G1G0XpRUpUzoOA8ZpGq5rqTnh1JwaZAAfBOYgwR/lWmqAud7LD/ugf6Hb21jT9Vo1atzJWOjcpP+DTXqKVI0BVB2CVlm/iOqi7FHY/ULpwZz5I0i1TZQJ0/T91j/izzUm494/MU3CfgScTY/DOTrOHFHc0lnjqF3p/TmsThaTGhwLXtIykio5r82U3yRDRvcEWQ3CuHvrVBTZqbkkiABvsfQSuoqcJo02FopValge88DzM6BsWi2kaFEUW4XDZXNyB58JAJdUbMzmaXOyjSYXj17O2jAxfZ2vSvZ7R/LfLAk5mnTRZRcSSRHUAZR6AaL0PiXFv+3MPyyPC8atzDw5QbvFiLCRqvO8TLTzbeHN0MfbyN0mhNVwEUsLVLS8McWNjxEQLmLZvivylWuqVDTh0ZBpmA3/kcRMdAdzzKEw2KeLseW2vBI18k9R5JkuJPMm/1SFZrcMxDR4ThWVSetUGN5h1hpcR6o3FcSaxrW93VYWkktFQ5AOQMEnUHpMXWFRxb2XY4tPMSD8+dyl+Pq7VH20hx31+clLYeVHX0OK4Tu21K9GowuMtIy+Ii8jwt8Fx0PVaGGwWDrMzMxLhnIgnwPzDXYMcT75rzl1UkySSeZMn56q/D4x7HBzSQR69Lh1jqU+OB5Lyek1uydi5mMAaBJz0wdP6muy/WyzsT2exdN2XPRdabOGkTNwFymG409pmSL/lOU6dFvM7a1ABnDakHcQ4AmbOGh00Cpas/b/sWGm/BF1PEN1pTH8paf8A8komlVd3TppVQ7wyCyZ8R+Ej6gqqhx+i/wATnPouNnAtDxvBBblJ1F76LpqL6VFrS6sKgcTLWhhJBHxZXmeQIH0i2i6nVXmxdnTZytPFtOh01EGR1NrBEUiCJBB8iF2LqWamH0qWWqCLljmFszJLRFjYWnVUDhWHMmtSyvOZ7n5BlgiSSbOab+a2XWT8pEPpV4Zy7nAc1HP1WrjOAvcZo1m6Tlc58xc2NSRp16oWnwqtnLPDP5Q4Oa5x/lECJjewuOa1j1kXzsZy6aXgDz9VFzhzUMVWayzozSQRMxEaxtfXoUOcS06AfNdENaM+GYy03Hkvc8qBqnn9VQanuVWapWxIQax5qBrdVUK/QfRRNXomBca55lQdW6qk4yiwfxRVF4lrJabT8QP6IPE8eeHM/D1a1JgJztAaRUEtgGS0jQ7HVZS1kuEax0W+QuvVIiRXp5rDNRlr5MeEk+IeiCqYbKA++V8uaTT7uQCWyBEETNwtSv2pZWP8VrgZ8Jd4g28+Et00HL9Vea7akOGV8AARBEDQBcbybtnod1KGCWwD2WtiSTECkec/EP8AP1XTYqj3jCCDsQbC45ASfmFjNxTSHEtdSh8NDnAjJEgzEa212VDu0TWHKHl5t4WtL9SAL6CZG41U4u7RObpxrkpeIMQfXVQLlrcOx78VVbRNFjMwnPUOYizyIpt/9pw+IbLGe83By/8AxmPqSu/S1nN1RwamljuTzJZlRmTgrcxL8ydUZuqSANFvaSk9oBzMfu74mTaRBMkH6I9/DMNiHTQqBlUDO4t1PWR+0yeq43s73bsRSa8Zg5wbBiMxMNtlIN4C7fFcQw+DqEuYXVQDE5Q2HE5o8OXNfkbHVfPWz1Iv2C8VwmHp02U8WC46sgjPb4g1zdiSBqNuVsLHY6k2G4bMwCZLm3JBEDW+9yJV3G+1nfO/8vQcxslmdkuBP5vDEHTS1t1huea5IFKnPiccjYcZIJ3k+Xn1Q9yW/RoYKnQfmNV2SPhytcMxmZdE5RtAQOJDA45M0dbz10Ft4PW6Hp1oggC0ayQT1BN/LRa2J4sx1FrO4p5ibv7toM/0gHWN+uiknkBfSnLBBLjAF7EmBM6K7J3NWK1MPAPiaH5QZFoe2YOh/RUt4kAAGspgj82RpdbmSqH4lm5bzvEyeqdAXMIHuUjVnQg+qp70CDGuhjX6Ld4f2cxFV2VzDRaQDNZrmtMyR+U8jrAnqRKoe5lseNHdfQ7WkStHhfCalZr3sbmyQcp8IfrIa8mCbaIjF9nHU6gp03ucHAgv7s02gEkWdJzCNRtMFaDuzOKY1gZjaZZpHevaGgmPC29tOW9rKlEpJnN4mhFY0gROYAAm4zQQCSBJAN7DTRa1PgLm03VanwiAHHM0ToAHR/bppojD2dxDX+LFNaRAzNe5+pOkGSND/pbjy17DTrFz8wh75IM28TW5rCwtN901FjWxlcB7V1qDQx9em5otDi57jaB4tI0t5yF2mB7QMe0h7C9phv8ADLnRJ0LHSBrPhlcRS7PUIk0y4jUl5m8iwbA+YK1OH4SlRJNGllzNDTL3uNgRN3RJnYBV22ClR2jMBQc7MHOa0iYOcEkHS9wJ6DQK3D8Nb3rDJin4rQAIh1zE/PquSfiXmIOU2u2RNtCJhUcUq1qo8NZ9M82k+vgcSy/9qOyx5oyu0GIoZ3E+Il7su0CZudRtoIWJRYH2Eg/3AWJ6kTryWrW4ViiZ72k8834emHf/AGp5T9USzg7Aw9/UoNNgaYZiZ8I8Pi754Ava1uSmWlju2Lk541nNkTpbobxupDGi2aR75LZrVMBSaWiaziQQabnuc3mDLG/SVbgAx1Tw4cU6d/FVAe+OYaSfunDWnDiRD00zHpEO+Ez0GvyU6zMk5wQbQLzc8tSuxoNJhlEEyYhsCZIFgBIGhibLc4fwQVaY7t5pvsS9zHOIfJJAzOA8NtjruumPWzfKJ/Gj7PNKTM7bwQRmbmGjiCA4g8p09i8MI+HJEG2WLw3Lvp/yT5t6z22J7D4uRGJp1GCYa5ndwTvIzdfmsx3YzFOGZuSxe0jM3VrwJuLxlcNviPIKe4mapUjlK3DGOmWhut2n+o5fDEXbB+Y6qfAezwdiGte8hpm7SWusCbkbWXRDstjATNKdYgtv4nECQYPhyibXB5wIDhmMozVZhaj3s0YCAHXA18jMBPP6FHU0OC4ejlc2k3kHuaXO0J+J0mfDpK827V46m7HVrgluQOBcGxlLHjWDEN+q3uI9qMVLc9GpSY0g5H03MBIM3zASLEGNjE8+I4ZhS6u19s7S4Vqzn1KpuwtBe0MJBDZtBneyIqnZSWx1XZEMY7vqri2GNynL4HBxLGnOTLiTWizYuLoAcHqkWaCbGxBmdxFjqPmFu8H4LSqPJxNGu98jIHHK0XERLjlDQ5rrQYJsYlG0OxwqPaypXqmabKlSA1vhAIEPAERFMRHWLmKjrYboiemp8nI1OE1m/EwjW8EN6eI2Nt0N3XvVeu4KhRoUMgDctIOZ4z4n3cG5iBImxmDrugOJcYw7cpMOc4zUDi0w0A5QARAJt0F50VLrJLlGL6aPs8wc0AwbEagpLvK2I4c45i6oCYMCnQIFhvkSV/nQI/H+mWzsJRcGuLQ14ILsmamx25DWtNpm0H9gdxPs/WOHNOm5rmSJbUDc4yumG1Nh1ffW6BxXah48NKRFgSA4xtMjWOiy8djq1SS+oTv0vfTZcHbb5Ol0Rp9jaIDRUqsJBJcKbhmNpyZi7KLiLAa7IrH8H4a0sGar4Qf+MwCXXOc1Lk/bRYuV3P5KjJe61Wj9Ic4rwa/EH4BzYZhiNCHBwa6QNyNtfCIGmqt4dxVlGl3dKg0tMn+I4vMkRmgmAYtosulTCJYxsK+1EjvegnEcUNT4mUz1NNhMxGpElN+NdEC15EWiYmI00H20VIAUoTUEHckWDFPhgDnAMbkYMxhrQIDWibCNlZTxDuaHUmqsELNhLqxOqsbUPNUMaUQ2hyRSC2SLvNWNSpUE2MxTKMd4YJ0aAS4x0G3U2UtpFWEU2IujSc6w9yshvaekAJY6BMTlbPrc/NO/tQ97QxjGxfQkmdQWmQQRGyxlrJcFpG6+kxkGo5wtPhYToYIuRPO1rG6G/wCrUB+SqROpIbI56G+p9FgUxVf4srBOpd8UkzIte+5JQmMwdQ/E9xibEW6gCw/0ud68n5Lr4a/Ee0rPyEU42bL3OHMnT5RugaLKuIa402GoHS1xccgvro+SbhZ9fg8MLy8uHJrTniY+AEnfyT8DxNcHLhGPZnMZauVubK3NnaXAiC122wGqems3/wBWFN/DXwnZSvlOVrSdg14ZFuUQ75/JF8KaaNQjFFzC1pGUCQ6Ra4s43EGSNijaNGs2762YkRDWthhkGQ4tuYBGhF+iHDMQDOJPetJIp1MoaIOjCY1mfclaTgkriPFpm5wrtHSpMDKdN0xq9zS93ImBGn8oCat2yrE5WBo/a955T90FR4a5zoDSNpzwJiImIJ6J38DdTu5jiBrLnX/tIFvL7LnykXTLGdpqpc5pqVGnTxBxHWNh9VXT7Xim8MNa7jEDKXEnaMp3O4QHEcNTDgXsbnbdoY6p4OQe6Ye7SREKWGqtYTkZTFh+Qxe2hEz6nRKxHT0O1JLmtbTe/wALiSdZluX4QBpnmx21R+H43J8UsPKZjnOZcNWq1HzNRwGoDHPI8spMQVmnCuDrRHQgR52kpudDo9RNepUP8OuxoiILA90+YMQVy3Hu1FLD1G94apdTcHOsym2oILQCIBc0F0xe4HJc2aBP5hbS0x6obGty+Jz2wBEu1tMAAai5sER1EJm5W7cmo5z6eFu6RnLzNm5Z5DVYvE+1WNqG7SBvYnVpaRYcnFaHCeICo1tJ4ovAEgvzBwa6dHgS3TSeSnjqmHaRmbiGkkNIouZUYJ/ND2/Db+bdaX+yaONrcRqu/wCRzidbkiLi9gOW4KGNYOMudfYk/cldxVw9Enw4gwRLRUpvYZ5Fw8M8o+iAZhw5xDWEnQFsOmL6Nl3LZFJ+RYfTlTiPeb9gUl0zsM/+Vw6EQfUSklih9tewQATsN9bacySmdU6oUFTC9DEwyLC5KZ1Sa1WNadwmKrGbTRVHDE6T+yajTKJDAk2LEG7lWDDFRdxGk2fEPvptayz8ZxomRTEDnuf293WUtaMfIYh1VzW/EQPM/oqf+qUhuT5CVg5CTJPn/nr6pRuPoAsH1LfA8Tdfx1o0YfW32VQ7Q1Nms9Q791kufaw+aqFWSbzzss+7N+SlE1cVxuq/8+Ucm+H0kX+aB72/xE80OffnysoO8tftNj9Ut3yNBGf13n2eiJoY003TDSNN79THqgadoJE9Dfy/VQtf1Imbev8AnkjZlHacH4xTLpewGI6x0h3xC66OhUpGSQJJsfCYkfDl0+XkvLKLoiJBGhEroODY8kmm8E6nMTf1WUlXBalR1fFMVTfTNEu8Lg4BrQWG8yS4b30HW3PzntMTh6TGU6bi2RkrmoTVaW1C4N8IAa7WDGjhyt02JqmCJJG28eVkIGmC0kZTMg6e/wB04a9VaH3GuCHAP/EJ3dkOw7aldpBNQmGuGmZzbw/aQI5AITiPaPGVKge6rJaZa0tBpW2LSDOuv0V1LCYeYaGAjQfDI3kzfTe6vFNjTmy0L28QY4egcDB0uur8nT9MSaN7CdqKmJAdUZSoOb4P4T3gO8IvkLYC1MBxs3bnkBpiRvFotcrjaeLpM/OwSTIAkT/a3T0WxwzieGOYvrBhEfFnAdAIFsp581yuTlK0tikwirigDAcXXmcgE6mfS49N9VU6rFspWVxzHOa4CgWvsHZh8JB/lmJOt4iyhRrVSAXPnWW5Rvp6ApPTnLce5rGtpymLbXvKk/G0/wAoLjMWE/qAAsN9WtIhrABO1zygSiAatw4biCLSPJNRkvA3l6Kcfxsl5Y1rNhpdpETmv9uaDo0KlR2aodNBfTcDlotGrhJMxJ8hP2TlwGsT1IGi0jS3Y4xXMiReBsBz5+Wqd7egHkOnIKAdJ8o2vvv6qVNjahyOLWtMgmoDkA/qABt6FWmmW5RrYtqUXM+Nrm2kSBpe8OGiqbItqBrt9fsq8VxEkmXOdAygkk2AtE7QhH4sGDBa5smY+hjT/SdByGPxxaYzRHV4+ySBZxMtEd3RdG72EuO9ykrwFsJuGKLDBAnbyVlOmN56Aa/YpqzA0S4ho/qMn0G66n9OFJIhmb0TiqEDW4kxohku87D99+iBfi3O1NhboP0WM9aK43Ga7se0Hc+SExvFC4ZbNbvGpHU8lm1avqqg87a7+wOi5pak5AwrMFA1Af2/ZUOPMyPl8/mm76NPX36LPEAoW0CdrhEkgIOpW6+Ytt+mihJPXf2UsBhro8/IW6KDn329b/ZM3SzRpumq1ydja9tSLhNIexPu51+ii6lsPcKiliWlwAPi0iJdyMCLn/CtxbcrgMr9SBIIFvS/+lWLHQ1anHLb39VAUzG1tL8xZO4adRtyM+qdgO5n39rhFisVEkWcDtEGZ53C1+DYloeQZ8QAaYB0B1Kx2AtN/SOUalW0MS9rswDT0iR1sdUpKxnYcWpNw4DnvDg4Fze7Oe2wOkH3dcfise6pEwBy9+ZVlTitZwu+23gFh/SdR/lABw0vE3km3T6KYwSE9yeYj02v6/cJu8P7zZJsjbz197KTmjcR9PmrBECTz9/unBN/Pax/2oPbyPy6BSm5vPpz3HVMZ0HBKjMpDZEHMQb2NrH0C2KNUEkfb9bea5Lh2LyPDgAdA4E8yOS6ZtNrrjfTZwkXHQpo69GVxoIrOEG2/Tl9rhUsrDfpex/RLJqXS4jnMibNny8PyVAdOgnoCedlRoy2tiQL2vvt8hvqq6lUb2n3MJqrQW5ifinNqSNDefikk6T8JkaSK9x0A2MWmdyd4sIScTNpMLpkgSBIacxdAMTpmkGW6crqVLD1asNYxzy6SwkwIAlwZJg9ddBpuEMQGiSQ24AEAjcTHIAlavCMLTqjLnBdJcQHAPtluM7coGYnedJlNRsiSCMF2dfUNniZiMoJ/lJs+TDoEEDncLL45TqUmtpuc05SdSS8XIAc0m1o2Ex0W5g+LYmjRezDgPeCC6o3IXMaykQ5rGgeGXsf8UmSNjIy8QKoAq4uuCQ7wh01HaEFoJBAGhiI+QWlJCy9mQauHMfxnAwJGUwDFwOkykhq+NpZnQ+oBmJHgboSSP8A1B9gks8vgu4H4/jxPhptFMDV2rzbmbAemyyK9aSXOJcTckklDmtGpidPvvvZJ5MjYHn/AL81Lt8s5h3fToUxJMjbfkkSLzcxb7lNRHpy97JcAWMbtb9B198lMu9x+ijJvZO0HrtqobAg/wA/06KvS5tr5767c0Tk99E3dDl5G5QmBQ2CL+sH5qxlbkAL8vldVlusW+VuXnsrMgkfO03hNjJd/wCm/L0U+/Pnyv8AX3zVZZPT1nyTA855ekKaQFzK+u4N9ffsKmpGsAdR003SdG4M9T846apiOn15lOhlekAHSY+UW6JCofzRM6if193UqlQD8vRM2tpY/blqq39AOST5dQnaCNh7++yrPXrpzkzqeqUwN42P1/T6IEXA/wBIHKB/jXVDVHHMYzEG8kk79Pfmri/aevv6KJywDl8UeRNpufVCGLN15+x9VDvh7N/d1XTeZ0Hvz11ScSDcGNZgRMfOdCniMm2vt+l7/wC1MS6B9dFU2lplPuPp5KRZNjH+tuaHXgRIDrf30XoOFqs75veQ1optgZZ8Z5xMAX/fZect8zrC66o6rSFMVB+RtwTIhgsSdY3VRW5rpeTW4/WbUql9EkNLWl4gw11hJtvmaLxf5LFrvcQWkt1kEZpgTaxED6/VKjxJp1lpiS2Gs8OsFxI8UZTcbgbSSMG2k6pDqzGshzgbE+FkhuX8zpABB1vzu36RtkqBBVIjM7W4IkgXH7/RV16jmts4EyLuEZfqAuoZwhopBtU0/E5uSo4OayHgZBnabtJc4XDTIG0EvS7LnuGNxZYW2bTyGMkEF2bwHO4tYYcTF4i6KRDkjn28M8AfXdS8UBrm1Bl8QzfHs4Tdvz5jq8FgG/wzlpvAzGmwObU7sOhoBdGRxBF4M/c18S4vh8PQrdzUyk+EMptZTIdFnNaW+AgmZu3TouSxna+u9hp+ANIgnWoZEFxcAPERu0DXRGaIcjpOL9paeGinTptDmnM4ADUkSCQ67hD5B3IvaDx3Fu0LsQZc1oBIMEF0Q2Jbmttsseo4yXOdJJLnHxGZN5TDD57AkwJtGjWkzfoCpsjImKo/m+ySH7vz9AP3SSJNOlVgQGjnoPOfqouqSRMfLTy5JJJUSIDc2/TWNFK0++f+E6SQEcxPw335b6KIed+XSRBFp96JJIsBd4ZtYH1v7ITve4eW/wCnvqkkq9DFmPImYi430H6KUnfTUa+gTpKQIVXRG/rpr9bJmuvuduW3NJJUlsUiAeNuev0P2+qcVdffvZJJVihig6Dfr11VbqcjWRHqJAHvySSUiZLpGsE+c9fd0vp8vTXyKSSQh3GdbE6fZUvpQQTeREfb01SSTXAxmusfWdrTAVjnlwBnyF40E/QJJJjSGcTcqJqHfeb9Tz+qSSQmEYJ7WVGuc3NBkAm0jQ21jktbhVQYrEZMVinszOiiGskOzH4RrkIy7iI3SSRHmhRY3angdPCvaym6o4EQ7MWy0i5BaGAR5OOiXZ3BU3uzVJAEk6lrWsAL3GDm02AMpJLSKtmrikzvOMVvw1MFzhmNMUhGaWG5cWZmua5t7Nc3Uawbc72t4lUdRpt791Ok4F0VGipUc6QIOQAMb4jo4/FpskklFXyD4OKdMfCPpvf35KAk6AQfdrpJLJy2MWxy7eBE/fTbzRPCsR3T84aHQHABxMeIETboSkkqUmrodgjsLk8JBmAbuMwRINjuCCkkktVBM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6" name="AutoShape 12" descr="data:image/jpeg;base64,/9j/4AAQSkZJRgABAQAAAQABAAD/2wCEAAkGBxQTEhUUEhQVFhUXFxcUFRgWFxgXFhYYFBQYFhYXFhcYHCggGBolHBQUITEhJSkrLi4uFx8zODMsNygtLisBCgoKDg0OGhAQGywkHyQsLCwsLCwsLCwsLCwsLCwsLCwsLCwsLCwsLCwsLCwsLCwsLCwsLCwsLCwsLCwsLCwsLP/AABEIALcBEwMBIgACEQEDEQH/xAAbAAABBQEBAAAAAAAAAAAAAAAEAAECAwUGB//EAD4QAAEDAgQDBgQEBgECBwAAAAEAAhEDIQQSMUEFUWEGEyJxgfAykaGxFELB0SNSYnLh8TMVJAc0Q3OCkrL/xAAaAQADAQEBAQAAAAAAAAAAAAAAAQIDBAUG/8QAJhEAAgIBAwUAAgMBAAAAAAAAAAECERIDITEEE0FRYRRxgZGhIv/aAAwDAQACEQMRAD8A18WbmNELnW9WwgKHPCwV6baOFMyO9TSFqV+CxoZ9EH+AcNikpIqmDhisFFSLMuqkHhMRJmGCvp4RqpY5ENepdj2JPwzNldS4e0ixVIb5oikSNEgIu4XyKm3BEIikXFHYek7ePmpcqGkZndbEK6nTGi6JtURo1Qo4OmTdR3faKwAG4RpAjXeVTicKBofT/K36xawQwC+u5QX4fPo1KM/IOJhieStYStVtQAwQjaVVnIfJU5/BKJhZTEqTXlbGIDHaR6KuhSDdEs9gxA6RdyW7hKhIAKHpuaNgi6eKbCznK/BcVXktfViyi7ENGpUH1g4IGpQM2EqEl5KbfgNdjAdEwxKz6wI/KPmh3YhWoLwQ5ezYOKG6qfjVjOxCqqVlS0xZmucYCh6+IaNFjurQqX4lWtMnIPqYlUvrIF2JUHYwLTEVhZeFFz28ggHYsKp+KTxEaBqjkElknEFJPEDoe6TGmr3NI1/YqBePLzUZE0yNF5BnVPVrTqFJRKjFPctSYFiKIdchCvwQWoQq3MVrYVmd+A5KX4GEc2Rome5x1KLY9gMYcDdTFJWd0pCknYDMCtE81EUlMU0rCmTDjzVrajlSGFTA5oAuZinhXsxz0M2E56KWl6HuF9/PxNV7K7QIDQs4PjdLvlOA8jS/FjZotoomtJ0WacQVA4g80LTDM12PHJV4isNgso4k81WcQeapaYnM02V/NWDEuHNYwxBTnFHmm9MSma1TFuKFfVWe7FFVOrlNQoMrDalZDVKvVCuqqpz1aiIvfV6qlz+qrlRITAT3qlz1ZlTZQix0UlygSixRCl3ASyDFgEpI/wDDhJLNBgbhxB5qvvEJ3icVUsRWFO+Xvkkxx8/ohzWnUpw5FBYUHgaqLnKnvCqy70RQWXlyYuQxeVE1U6AOpkHUpGsEFmTSlgOw3vQpmuI0QLSp5kYoMmEd+mNRUgp5ToksFZS75UppTpBuXGsomqqpTEopCLTUTd4qpSLkwomXqJcoZk2ZAyWYpiSmzJF6LGQJKgZ5KzOmzhKwKiCouYVeXhRLwlbHSKIKUlWlwUS5FhRXmS9FOVKUWMg09Fc16jKcFSxoszJKGZJKh2V98nFZZxqpCqtqMbNQVFNrlld6OatFZKgs0TUVbqqCzumIk6RupVWuaYc0tPJwIP1RsMJ7xN3iFzpByYgjP6KQqFDBTA6j5hGw6ZeKyl3yoaOoSLeo9CjYKYSKqkKqEaT0UxKNg3Ce9UTVQ8ppT2FuEd6omoqS5NmTEXd4omoqi5RJTAtzps6pJTFyQF3eJu8Q5cmLykOwjvEsyFLyolxSoLCy9NmQJcUs55oxCw0vUc6E7080u8KKCwzMlnQnenmm77qigsNzJB6C73qn71KgsNzpIPvUkUOzEbxN+YgAVYMZqZDp65dY6ox3EckZwWk6Bwg2MGQZI9Vxz68Oa5shzTseRkWiy6c8fp4mkadVrG1DEOfalmaDBloBZuADI8V+a82PVai+/s6HowfwPbxBp2+V1LB9pKOHrsNWSB4iBTc/wmRM6arjXsDWAtf4pAIuDduYEZrkagmBeNZlXUm03j+LULeRLC8RN7gyOehWj6tNU1/oo6NSts9CPa1hxLsRhKWZv9XgEwM3hIhp65tzzV/GO01TEtaX4cUw0kNcHZyTAlpjQQZnouI4VRc1p7o0qgAL4DjnOjYa0wZ9N1rcO4nSyvbVPdO17t5cHAhtnDwgen3UR1o2mzaUU4tIObXJ0Ci8neyDxnGqcMFFjj4T4u8BLnGIlpFgIcLRrPnWOIfzAj+5pH6Lpj1Om3zRyPTkG5+qsFRDNrCAbXvY3Hm2Zb6gKbcQ3r8/8LpUlLgiq5CQ9TD0KMQOZ+Upu+HP6J7haDe9KkK56IIVBzH1/ZWZrTI2+s/spY7CDUJ9wlm9lB98U/4noPkE6YrQUansJB/JC98UjW5p7haC86YvQoreaia/RAWFFygXqnv55KBJQFl5eol3kqC7yTlIFuWE9VEuUCAoEBFjplneBD4jHsYQHOi06OOn9oKY1OgWLxmsHPABFgAY6k/sp1G1G0XpRUpUzoOA8ZpGq5rqTnh1JwaZAAfBOYgwR/lWmqAud7LD/ugf6Hb21jT9Vo1atzJWOjcpP+DTXqKVI0BVB2CVlm/iOqi7FHY/ULpwZz5I0i1TZQJ0/T91j/izzUm494/MU3CfgScTY/DOTrOHFHc0lnjqF3p/TmsThaTGhwLXtIykio5r82U3yRDRvcEWQ3CuHvrVBTZqbkkiABvsfQSuoqcJo02FopValge88DzM6BsWi2kaFEUW4XDZXNyB58JAJdUbMzmaXOyjSYXj17O2jAxfZ2vSvZ7R/LfLAk5mnTRZRcSSRHUAZR6AaL0PiXFv+3MPyyPC8atzDw5QbvFiLCRqvO8TLTzbeHN0MfbyN0mhNVwEUsLVLS8McWNjxEQLmLZvivylWuqVDTh0ZBpmA3/kcRMdAdzzKEw2KeLseW2vBI18k9R5JkuJPMm/1SFZrcMxDR4ThWVSetUGN5h1hpcR6o3FcSaxrW93VYWkktFQ5AOQMEnUHpMXWFRxb2XY4tPMSD8+dyl+Pq7VH20hx31+clLYeVHX0OK4Tu21K9GowuMtIy+Ii8jwt8Fx0PVaGGwWDrMzMxLhnIgnwPzDXYMcT75rzl1UkySSeZMn56q/D4x7HBzSQR69Lh1jqU+OB5Lyek1uydi5mMAaBJz0wdP6muy/WyzsT2exdN2XPRdabOGkTNwFymG409pmSL/lOU6dFvM7a1ABnDakHcQ4AmbOGh00Cpas/b/sWGm/BF1PEN1pTH8paf8A8komlVd3TppVQ7wyCyZ8R+Ej6gqqhx+i/wATnPouNnAtDxvBBblJ1F76LpqL6VFrS6sKgcTLWhhJBHxZXmeQIH0i2i6nVXmxdnTZytPFtOh01EGR1NrBEUiCJBB8iF2LqWamH0qWWqCLljmFszJLRFjYWnVUDhWHMmtSyvOZ7n5BlgiSSbOab+a2XWT8pEPpV4Zy7nAc1HP1WrjOAvcZo1m6Tlc58xc2NSRp16oWnwqtnLPDP5Q4Oa5x/lECJjewuOa1j1kXzsZy6aXgDz9VFzhzUMVWayzozSQRMxEaxtfXoUOcS06AfNdENaM+GYy03Hkvc8qBqnn9VQanuVWapWxIQax5qBrdVUK/QfRRNXomBca55lQdW6qk4yiwfxRVF4lrJabT8QP6IPE8eeHM/D1a1JgJztAaRUEtgGS0jQ7HVZS1kuEax0W+QuvVIiRXp5rDNRlr5MeEk+IeiCqYbKA++V8uaTT7uQCWyBEETNwtSv2pZWP8VrgZ8Jd4g28+Et00HL9Vea7akOGV8AARBEDQBcbybtnod1KGCWwD2WtiSTECkec/EP8AP1XTYqj3jCCDsQbC45ASfmFjNxTSHEtdSh8NDnAjJEgzEa212VDu0TWHKHl5t4WtL9SAL6CZG41U4u7RObpxrkpeIMQfXVQLlrcOx78VVbRNFjMwnPUOYizyIpt/9pw+IbLGe83By/8AxmPqSu/S1nN1RwamljuTzJZlRmTgrcxL8ydUZuqSANFvaSk9oBzMfu74mTaRBMkH6I9/DMNiHTQqBlUDO4t1PWR+0yeq43s73bsRSa8Zg5wbBiMxMNtlIN4C7fFcQw+DqEuYXVQDE5Q2HE5o8OXNfkbHVfPWz1Iv2C8VwmHp02U8WC46sgjPb4g1zdiSBqNuVsLHY6k2G4bMwCZLm3JBEDW+9yJV3G+1nfO/8vQcxslmdkuBP5vDEHTS1t1huea5IFKnPiccjYcZIJ3k+Xn1Q9yW/RoYKnQfmNV2SPhytcMxmZdE5RtAQOJDA45M0dbz10Ft4PW6Hp1oggC0ayQT1BN/LRa2J4sx1FrO4p5ibv7toM/0gHWN+uiknkBfSnLBBLjAF7EmBM6K7J3NWK1MPAPiaH5QZFoe2YOh/RUt4kAAGspgj82RpdbmSqH4lm5bzvEyeqdAXMIHuUjVnQg+qp70CDGuhjX6Ld4f2cxFV2VzDRaQDNZrmtMyR+U8jrAnqRKoe5lseNHdfQ7WkStHhfCalZr3sbmyQcp8IfrIa8mCbaIjF9nHU6gp03ucHAgv7s02gEkWdJzCNRtMFaDuzOKY1gZjaZZpHevaGgmPC29tOW9rKlEpJnN4mhFY0gROYAAm4zQQCSBJAN7DTRa1PgLm03VanwiAHHM0ToAHR/bppojD2dxDX+LFNaRAzNe5+pOkGSND/pbjy17DTrFz8wh75IM28TW5rCwtN901FjWxlcB7V1qDQx9em5otDi57jaB4tI0t5yF2mB7QMe0h7C9phv8ADLnRJ0LHSBrPhlcRS7PUIk0y4jUl5m8iwbA+YK1OH4SlRJNGllzNDTL3uNgRN3RJnYBV22ClR2jMBQc7MHOa0iYOcEkHS9wJ6DQK3D8Nb3rDJin4rQAIh1zE/PquSfiXmIOU2u2RNtCJhUcUq1qo8NZ9M82k+vgcSy/9qOyx5oyu0GIoZ3E+Il7su0CZudRtoIWJRYH2Eg/3AWJ6kTryWrW4ViiZ72k8834emHf/AGp5T9USzg7Aw9/UoNNgaYZiZ8I8Pi754Ava1uSmWlju2Lk541nNkTpbobxupDGi2aR75LZrVMBSaWiaziQQabnuc3mDLG/SVbgAx1Tw4cU6d/FVAe+OYaSfunDWnDiRD00zHpEO+Ez0GvyU6zMk5wQbQLzc8tSuxoNJhlEEyYhsCZIFgBIGhibLc4fwQVaY7t5pvsS9zHOIfJJAzOA8NtjruumPWzfKJ/Gj7PNKTM7bwQRmbmGjiCA4g8p09i8MI+HJEG2WLw3Lvp/yT5t6z22J7D4uRGJp1GCYa5ndwTvIzdfmsx3YzFOGZuSxe0jM3VrwJuLxlcNviPIKe4mapUjlK3DGOmWhut2n+o5fDEXbB+Y6qfAezwdiGte8hpm7SWusCbkbWXRDstjATNKdYgtv4nECQYPhyibXB5wIDhmMozVZhaj3s0YCAHXA18jMBPP6FHU0OC4ejlc2k3kHuaXO0J+J0mfDpK827V46m7HVrgluQOBcGxlLHjWDEN+q3uI9qMVLc9GpSY0g5H03MBIM3zASLEGNjE8+I4ZhS6u19s7S4Vqzn1KpuwtBe0MJBDZtBneyIqnZSWx1XZEMY7vqri2GNynL4HBxLGnOTLiTWizYuLoAcHqkWaCbGxBmdxFjqPmFu8H4LSqPJxNGu98jIHHK0XERLjlDQ5rrQYJsYlG0OxwqPaypXqmabKlSA1vhAIEPAERFMRHWLmKjrYboiemp8nI1OE1m/EwjW8EN6eI2Nt0N3XvVeu4KhRoUMgDctIOZ4z4n3cG5iBImxmDrugOJcYw7cpMOc4zUDi0w0A5QARAJt0F50VLrJLlGL6aPs8wc0AwbEagpLvK2I4c45i6oCYMCnQIFhvkSV/nQI/H+mWzsJRcGuLQ14ILsmamx25DWtNpm0H9gdxPs/WOHNOm5rmSJbUDc4yumG1Nh1ffW6BxXah48NKRFgSA4xtMjWOiy8djq1SS+oTv0vfTZcHbb5Ol0Rp9jaIDRUqsJBJcKbhmNpyZi7KLiLAa7IrH8H4a0sGar4Qf+MwCXXOc1Lk/bRYuV3P5KjJe61Wj9Ic4rwa/EH4BzYZhiNCHBwa6QNyNtfCIGmqt4dxVlGl3dKg0tMn+I4vMkRmgmAYtosulTCJYxsK+1EjvegnEcUNT4mUz1NNhMxGpElN+NdEC15EWiYmI00H20VIAUoTUEHckWDFPhgDnAMbkYMxhrQIDWibCNlZTxDuaHUmqsELNhLqxOqsbUPNUMaUQ2hyRSC2SLvNWNSpUE2MxTKMd4YJ0aAS4x0G3U2UtpFWEU2IujSc6w9yshvaekAJY6BMTlbPrc/NO/tQ97QxjGxfQkmdQWmQQRGyxlrJcFpG6+kxkGo5wtPhYToYIuRPO1rG6G/wCrUB+SqROpIbI56G+p9FgUxVf4srBOpd8UkzIte+5JQmMwdQ/E9xibEW6gCw/0ud68n5Lr4a/Ee0rPyEU42bL3OHMnT5RugaLKuIa402GoHS1xccgvro+SbhZ9fg8MLy8uHJrTniY+AEnfyT8DxNcHLhGPZnMZauVubK3NnaXAiC122wGqems3/wBWFN/DXwnZSvlOVrSdg14ZFuUQ75/JF8KaaNQjFFzC1pGUCQ6Ra4s43EGSNijaNGs2762YkRDWthhkGQ4tuYBGhF+iHDMQDOJPetJIp1MoaIOjCY1mfclaTgkriPFpm5wrtHSpMDKdN0xq9zS93ImBGn8oCat2yrE5WBo/a955T90FR4a5zoDSNpzwJiImIJ6J38DdTu5jiBrLnX/tIFvL7LnykXTLGdpqpc5pqVGnTxBxHWNh9VXT7Xim8MNa7jEDKXEnaMp3O4QHEcNTDgXsbnbdoY6p4OQe6Ye7SREKWGqtYTkZTFh+Qxe2hEz6nRKxHT0O1JLmtbTe/wALiSdZluX4QBpnmx21R+H43J8UsPKZjnOZcNWq1HzNRwGoDHPI8spMQVmnCuDrRHQgR52kpudDo9RNepUP8OuxoiILA90+YMQVy3Hu1FLD1G94apdTcHOsym2oILQCIBc0F0xe4HJc2aBP5hbS0x6obGty+Jz2wBEu1tMAAai5sER1EJm5W7cmo5z6eFu6RnLzNm5Z5DVYvE+1WNqG7SBvYnVpaRYcnFaHCeICo1tJ4ovAEgvzBwa6dHgS3TSeSnjqmHaRmbiGkkNIouZUYJ/ND2/Db+bdaX+yaONrcRqu/wCRzidbkiLi9gOW4KGNYOMudfYk/cldxVw9Enw4gwRLRUpvYZ5Fw8M8o+iAZhw5xDWEnQFsOmL6Nl3LZFJ+RYfTlTiPeb9gUl0zsM/+Vw6EQfUSklih9tewQATsN9bacySmdU6oUFTC9DEwyLC5KZ1Sa1WNadwmKrGbTRVHDE6T+yajTKJDAk2LEG7lWDDFRdxGk2fEPvptayz8ZxomRTEDnuf293WUtaMfIYh1VzW/EQPM/oqf+qUhuT5CVg5CTJPn/nr6pRuPoAsH1LfA8Tdfx1o0YfW32VQ7Q1Nms9Q791kufaw+aqFWSbzzss+7N+SlE1cVxuq/8+Ucm+H0kX+aB72/xE80OffnysoO8tftNj9Ut3yNBGf13n2eiJoY003TDSNN79THqgadoJE9Dfy/VQtf1Imbev8AnkjZlHacH4xTLpewGI6x0h3xC66OhUpGSQJJsfCYkfDl0+XkvLKLoiJBGhEroODY8kmm8E6nMTf1WUlXBalR1fFMVTfTNEu8Lg4BrQWG8yS4b30HW3PzntMTh6TGU6bi2RkrmoTVaW1C4N8IAa7WDGjhyt02JqmCJJG28eVkIGmC0kZTMg6e/wB04a9VaH3GuCHAP/EJ3dkOw7aldpBNQmGuGmZzbw/aQI5AITiPaPGVKge6rJaZa0tBpW2LSDOuv0V1LCYeYaGAjQfDI3kzfTe6vFNjTmy0L28QY4egcDB0uur8nT9MSaN7CdqKmJAdUZSoOb4P4T3gO8IvkLYC1MBxs3bnkBpiRvFotcrjaeLpM/OwSTIAkT/a3T0WxwzieGOYvrBhEfFnAdAIFsp581yuTlK0tikwirigDAcXXmcgE6mfS49N9VU6rFspWVxzHOa4CgWvsHZh8JB/lmJOt4iyhRrVSAXPnWW5Rvp6ApPTnLce5rGtpymLbXvKk/G0/wAoLjMWE/qAAsN9WtIhrABO1zygSiAatw4biCLSPJNRkvA3l6Kcfxsl5Y1rNhpdpETmv9uaDo0KlR2aodNBfTcDlotGrhJMxJ8hP2TlwGsT1IGi0jS3Y4xXMiReBsBz5+Wqd7egHkOnIKAdJ8o2vvv6qVNjahyOLWtMgmoDkA/qABt6FWmmW5RrYtqUXM+Nrm2kSBpe8OGiqbItqBrt9fsq8VxEkmXOdAygkk2AtE7QhH4sGDBa5smY+hjT/SdByGPxxaYzRHV4+ySBZxMtEd3RdG72EuO9ykrwFsJuGKLDBAnbyVlOmN56Aa/YpqzA0S4ho/qMn0G66n9OFJIhmb0TiqEDW4kxohku87D99+iBfi3O1NhboP0WM9aK43Ga7se0Hc+SExvFC4ZbNbvGpHU8lm1avqqg87a7+wOi5pak5AwrMFA1Af2/ZUOPMyPl8/mm76NPX36LPEAoW0CdrhEkgIOpW6+Ytt+mihJPXf2UsBhro8/IW6KDn329b/ZM3SzRpumq1ydja9tSLhNIexPu51+ii6lsPcKiliWlwAPi0iJdyMCLn/CtxbcrgMr9SBIIFvS/+lWLHQ1anHLb39VAUzG1tL8xZO4adRtyM+qdgO5n39rhFisVEkWcDtEGZ53C1+DYloeQZ8QAaYB0B1Kx2AtN/SOUalW0MS9rswDT0iR1sdUpKxnYcWpNw4DnvDg4Fze7Oe2wOkH3dcfise6pEwBy9+ZVlTitZwu+23gFh/SdR/lABw0vE3km3T6KYwSE9yeYj02v6/cJu8P7zZJsjbz197KTmjcR9PmrBECTz9/unBN/Pax/2oPbyPy6BSm5vPpz3HVMZ0HBKjMpDZEHMQb2NrH0C2KNUEkfb9bea5Lh2LyPDgAdA4E8yOS6ZtNrrjfTZwkXHQpo69GVxoIrOEG2/Tl9rhUsrDfpex/RLJqXS4jnMibNny8PyVAdOgnoCedlRoy2tiQL2vvt8hvqq6lUb2n3MJqrQW5ifinNqSNDefikk6T8JkaSK9x0A2MWmdyd4sIScTNpMLpkgSBIacxdAMTpmkGW6crqVLD1asNYxzy6SwkwIAlwZJg9ddBpuEMQGiSQ24AEAjcTHIAlavCMLTqjLnBdJcQHAPtluM7coGYnedJlNRsiSCMF2dfUNniZiMoJ/lJs+TDoEEDncLL45TqUmtpuc05SdSS8XIAc0m1o2Ex0W5g+LYmjRezDgPeCC6o3IXMaykQ5rGgeGXsf8UmSNjIy8QKoAq4uuCQ7wh01HaEFoJBAGhiI+QWlJCy9mQauHMfxnAwJGUwDFwOkykhq+NpZnQ+oBmJHgboSSP8A1B9gks8vgu4H4/jxPhptFMDV2rzbmbAemyyK9aSXOJcTckklDmtGpidPvvvZJ5MjYHn/AL81Lt8s5h3fToUxJMjbfkkSLzcxb7lNRHpy97JcAWMbtb9B198lMu9x+ijJvZO0HrtqobAg/wA/06KvS5tr5767c0Tk99E3dDl5G5QmBQ2CL+sH5qxlbkAL8vldVlusW+VuXnsrMgkfO03hNjJd/wCm/L0U+/Pnyv8AX3zVZZPT1nyTA855ekKaQFzK+u4N9ffsKmpGsAdR003SdG4M9T846apiOn15lOhlekAHSY+UW6JCofzRM6if193UqlQD8vRM2tpY/blqq39AOST5dQnaCNh7++yrPXrpzkzqeqUwN42P1/T6IEXA/wBIHKB/jXVDVHHMYzEG8kk79Pfmri/aevv6KJywDl8UeRNpufVCGLN15+x9VDvh7N/d1XTeZ0Hvz11ScSDcGNZgRMfOdCniMm2vt+l7/wC1MS6B9dFU2lplPuPp5KRZNjH+tuaHXgRIDrf30XoOFqs75veQ1optgZZ8Z5xMAX/fZect8zrC66o6rSFMVB+RtwTIhgsSdY3VRW5rpeTW4/WbUql9EkNLWl4gw11hJtvmaLxf5LFrvcQWkt1kEZpgTaxED6/VKjxJp1lpiS2Gs8OsFxI8UZTcbgbSSMG2k6pDqzGshzgbE+FkhuX8zpABB1vzu36RtkqBBVIjM7W4IkgXH7/RV16jmts4EyLuEZfqAuoZwhopBtU0/E5uSo4OayHgZBnabtJc4XDTIG0EvS7LnuGNxZYW2bTyGMkEF2bwHO4tYYcTF4i6KRDkjn28M8AfXdS8UBrm1Bl8QzfHs4Tdvz5jq8FgG/wzlpvAzGmwObU7sOhoBdGRxBF4M/c18S4vh8PQrdzUyk+EMptZTIdFnNaW+AgmZu3TouSxna+u9hp+ANIgnWoZEFxcAPERu0DXRGaIcjpOL9paeGinTptDmnM4ADUkSCQ67hD5B3IvaDx3Fu0LsQZc1oBIMEF0Q2Jbmttsseo4yXOdJJLnHxGZN5TDD57AkwJtGjWkzfoCpsjImKo/m+ySH7vz9AP3SSJNOlVgQGjnoPOfqouqSRMfLTy5JJJUSIDc2/TWNFK0++f+E6SQEcxPw335b6KIed+XSRBFp96JJIsBd4ZtYH1v7ITve4eW/wCnvqkkq9DFmPImYi430H6KUnfTUa+gTpKQIVXRG/rpr9bJmuvuduW3NJJUlsUiAeNuev0P2+qcVdffvZJJVihig6Dfr11VbqcjWRHqJAHvySSUiZLpGsE+c9fd0vp8vTXyKSSQh3GdbE6fZUvpQQTeREfb01SSTXAxmusfWdrTAVjnlwBnyF40E/QJJJjSGcTcqJqHfeb9Tz+qSSQmEYJ7WVGuc3NBkAm0jQ21jktbhVQYrEZMVinszOiiGskOzH4RrkIy7iI3SSRHmhRY3angdPCvaym6o4EQ7MWy0i5BaGAR5OOiXZ3BU3uzVJAEk6lrWsAL3GDm02AMpJLSKtmrikzvOMVvw1MFzhmNMUhGaWG5cWZmua5t7Nc3Uawbc72t4lUdRpt791Ok4F0VGipUc6QIOQAMb4jo4/FpskklFXyD4OKdMfCPpvf35KAk6AQfdrpJLJy2MWxy7eBE/fTbzRPCsR3T84aHQHABxMeIETboSkkqUmrodgjsLk8JBmAbuMwRINjuCCkkktVBM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8" name="Picture 14" descr="http://upload.wikimedia.org/wikipedia/commons/b/b3/Skalnate_pleso_2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492896"/>
            <a:ext cx="4428149" cy="295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9" name="Picture 15" descr="C:\Users\Lucka\Pictures\Fotoaparát\Tatry 2014\DSCF11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060848"/>
            <a:ext cx="4499992" cy="3653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60" name="Picture 16" descr="C:\Users\Lucka\Pictures\Fotoaparát\Tatry 2014\DSCF1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556792"/>
            <a:ext cx="3060877" cy="458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2" name="Picture 18" descr="http://img.flog.pravda.sk/2013/09/04/uP3_513875_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772816"/>
            <a:ext cx="3145969" cy="3932461"/>
          </a:xfrm>
          <a:prstGeom prst="rect">
            <a:avLst/>
          </a:prstGeom>
          <a:noFill/>
        </p:spPr>
      </p:pic>
      <p:pic>
        <p:nvPicPr>
          <p:cNvPr id="6163" name="Picture 19" descr="C:\Users\Lucka\Pictures\Fotoaparát\Tatry - leto 2013\DSCF04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1340768"/>
            <a:ext cx="3270453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5" name="Picture 21" descr="http://www.treking.cz/regiony/obrovsky-vodop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76672"/>
            <a:ext cx="2475953" cy="374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67" name="Picture 23" descr="http://img2.flog.pravda.sk/8to/neg_114943_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4218380"/>
            <a:ext cx="3538364" cy="2639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err="1" smtClean="0">
                <a:latin typeface="Algerian" pitchFamily="82" charset="0"/>
              </a:rPr>
              <a:t>Skiing</a:t>
            </a:r>
            <a:r>
              <a:rPr lang="sk-SK" dirty="0" smtClean="0">
                <a:latin typeface="Algerian" pitchFamily="82" charset="0"/>
              </a:rPr>
              <a:t> 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  <a:custGeom>
            <a:avLst/>
            <a:gdLst>
              <a:gd name="connsiteX0" fmla="*/ 0 w 4546848"/>
              <a:gd name="connsiteY0" fmla="*/ 0 h 4525963"/>
              <a:gd name="connsiteX1" fmla="*/ 4546848 w 4546848"/>
              <a:gd name="connsiteY1" fmla="*/ 0 h 4525963"/>
              <a:gd name="connsiteX2" fmla="*/ 4546848 w 4546848"/>
              <a:gd name="connsiteY2" fmla="*/ 4525963 h 4525963"/>
              <a:gd name="connsiteX3" fmla="*/ 0 w 4546848"/>
              <a:gd name="connsiteY3" fmla="*/ 4525963 h 4525963"/>
              <a:gd name="connsiteX4" fmla="*/ 0 w 4546848"/>
              <a:gd name="connsiteY4" fmla="*/ 0 h 452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6848" h="4525963">
                <a:moveTo>
                  <a:pt x="0" y="0"/>
                </a:moveTo>
                <a:lnTo>
                  <a:pt x="4546848" y="0"/>
                </a:lnTo>
                <a:lnTo>
                  <a:pt x="4546848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solidFill>
            <a:srgbClr val="171717">
              <a:alpha val="47059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Tatranská Lomnica (Lomnické sedlo - Skalnaté pleso)</a:t>
            </a:r>
          </a:p>
          <a:p>
            <a:pP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Štrbské Pleso</a:t>
            </a:r>
          </a:p>
          <a:p>
            <a:pP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Starý Smokovec</a:t>
            </a:r>
          </a:p>
          <a:p>
            <a:pPr>
              <a:buFont typeface="Wingdings" pitchFamily="2" charset="2"/>
              <a:buChar char="§"/>
            </a:pPr>
            <a:r>
              <a:rPr lang="sk-SK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Jezerisko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Bachledova</a:t>
            </a:r>
            <a:endParaRPr lang="sk-SK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lyzovanie.com/wp-content/uploads/2012/06/tatranska-lomnica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644008" cy="348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www.snow-forecast.com/pistemaps/StrbskePleso_piste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4211960" cy="349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481</TotalTime>
  <Words>268</Words>
  <Application>Microsoft Office PowerPoint</Application>
  <PresentationFormat>Prezentácia na obrazovke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The High Tatras</vt:lpstr>
      <vt:lpstr>The contents</vt:lpstr>
      <vt:lpstr>Basic information</vt:lpstr>
      <vt:lpstr>TANAP</vt:lpstr>
      <vt:lpstr>Fauna</vt:lpstr>
      <vt:lpstr>Flora</vt:lpstr>
      <vt:lpstr>People in the High Tatras</vt:lpstr>
      <vt:lpstr>Hiking</vt:lpstr>
      <vt:lpstr>Skiing </vt:lpstr>
      <vt:lpstr>Mountain climbing</vt:lpstr>
      <vt:lpstr>Spa </vt:lpstr>
      <vt:lpstr>Sources :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 Tatras</dc:title>
  <dc:creator>Iveta Greifová</dc:creator>
  <cp:lastModifiedBy>Lucka</cp:lastModifiedBy>
  <cp:revision>50</cp:revision>
  <dcterms:created xsi:type="dcterms:W3CDTF">2015-06-12T20:22:35Z</dcterms:created>
  <dcterms:modified xsi:type="dcterms:W3CDTF">2015-06-14T17:18:21Z</dcterms:modified>
</cp:coreProperties>
</file>