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F0DF3E0-E74B-4034-937A-7C8C227566C2}" type="datetimeFigureOut">
              <a:rPr lang="sk-SK" smtClean="0"/>
              <a:pPr/>
              <a:t>12. 3. 2014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B5E87B0-F2D0-40DC-A562-7892B8180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F3E0-E74B-4034-937A-7C8C227566C2}" type="datetimeFigureOut">
              <a:rPr lang="sk-SK" smtClean="0"/>
              <a:pPr/>
              <a:t>12. 3. 2014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87B0-F2D0-40DC-A562-7892B8180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F3E0-E74B-4034-937A-7C8C227566C2}" type="datetimeFigureOut">
              <a:rPr lang="sk-SK" smtClean="0"/>
              <a:pPr/>
              <a:t>12. 3. 2014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87B0-F2D0-40DC-A562-7892B8180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F0DF3E0-E74B-4034-937A-7C8C227566C2}" type="datetimeFigureOut">
              <a:rPr lang="sk-SK" smtClean="0"/>
              <a:pPr/>
              <a:t>12. 3. 2014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87B0-F2D0-40DC-A562-7892B8180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F0DF3E0-E74B-4034-937A-7C8C227566C2}" type="datetimeFigureOut">
              <a:rPr lang="sk-SK" smtClean="0"/>
              <a:pPr/>
              <a:t>12. 3. 2014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B5E87B0-F2D0-40DC-A562-7892B8180B01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0DF3E0-E74B-4034-937A-7C8C227566C2}" type="datetimeFigureOut">
              <a:rPr lang="sk-SK" smtClean="0"/>
              <a:pPr/>
              <a:t>12. 3. 2014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5E87B0-F2D0-40DC-A562-7892B8180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F0DF3E0-E74B-4034-937A-7C8C227566C2}" type="datetimeFigureOut">
              <a:rPr lang="sk-SK" smtClean="0"/>
              <a:pPr/>
              <a:t>12. 3. 2014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B5E87B0-F2D0-40DC-A562-7892B8180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F3E0-E74B-4034-937A-7C8C227566C2}" type="datetimeFigureOut">
              <a:rPr lang="sk-SK" smtClean="0"/>
              <a:pPr/>
              <a:t>12. 3. 2014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87B0-F2D0-40DC-A562-7892B8180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0DF3E0-E74B-4034-937A-7C8C227566C2}" type="datetimeFigureOut">
              <a:rPr lang="sk-SK" smtClean="0"/>
              <a:pPr/>
              <a:t>12. 3. 2014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5E87B0-F2D0-40DC-A562-7892B8180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F0DF3E0-E74B-4034-937A-7C8C227566C2}" type="datetimeFigureOut">
              <a:rPr lang="sk-SK" smtClean="0"/>
              <a:pPr/>
              <a:t>12. 3. 2014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B5E87B0-F2D0-40DC-A562-7892B8180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F0DF3E0-E74B-4034-937A-7C8C227566C2}" type="datetimeFigureOut">
              <a:rPr lang="sk-SK" smtClean="0"/>
              <a:pPr/>
              <a:t>12. 3. 2014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B5E87B0-F2D0-40DC-A562-7892B8180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F0DF3E0-E74B-4034-937A-7C8C227566C2}" type="datetimeFigureOut">
              <a:rPr lang="sk-SK" smtClean="0"/>
              <a:pPr/>
              <a:t>12. 3. 2014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B5E87B0-F2D0-40DC-A562-7892B8180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Wohnen</a:t>
            </a:r>
            <a:endParaRPr lang="sk-SK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</a:rPr>
              <a:t>Iveta </a:t>
            </a:r>
            <a:r>
              <a:rPr lang="sk-SK" dirty="0" err="1" smtClean="0">
                <a:solidFill>
                  <a:srgbClr val="FFFF00"/>
                </a:solidFill>
              </a:rPr>
              <a:t>Greifová</a:t>
            </a:r>
            <a:r>
              <a:rPr lang="sk-SK" dirty="0" smtClean="0">
                <a:solidFill>
                  <a:srgbClr val="FFFF00"/>
                </a:solidFill>
              </a:rPr>
              <a:t> </a:t>
            </a:r>
          </a:p>
          <a:p>
            <a:r>
              <a:rPr lang="sk-SK" dirty="0" smtClean="0">
                <a:solidFill>
                  <a:srgbClr val="FFFF00"/>
                </a:solidFill>
              </a:rPr>
              <a:t>I.B</a:t>
            </a:r>
            <a:endParaRPr lang="sk-SK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525341.pn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071538" y="2285992"/>
            <a:ext cx="6867525" cy="3232150"/>
          </a:xfrm>
        </p:spPr>
      </p:pic>
      <p:sp>
        <p:nvSpPr>
          <p:cNvPr id="8" name="BlokTextu 7"/>
          <p:cNvSpPr txBox="1"/>
          <p:nvPr/>
        </p:nvSpPr>
        <p:spPr>
          <a:xfrm>
            <a:off x="1071538" y="571480"/>
            <a:ext cx="7500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atin typeface="Arial" pitchFamily="34" charset="0"/>
                <a:cs typeface="Arial" pitchFamily="34" charset="0"/>
              </a:rPr>
              <a:t>Ich </a:t>
            </a:r>
            <a:r>
              <a:rPr lang="sk-SK" sz="3200" dirty="0" err="1" smtClean="0">
                <a:latin typeface="Arial" pitchFamily="34" charset="0"/>
                <a:cs typeface="Arial" pitchFamily="34" charset="0"/>
              </a:rPr>
              <a:t>wohne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3200" dirty="0" err="1" smtClean="0">
                <a:latin typeface="Arial" pitchFamily="34" charset="0"/>
                <a:cs typeface="Arial" pitchFamily="34" charset="0"/>
              </a:rPr>
              <a:t>auf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3200" dirty="0" err="1" smtClean="0">
                <a:latin typeface="Arial" pitchFamily="34" charset="0"/>
                <a:cs typeface="Arial" pitchFamily="34" charset="0"/>
              </a:rPr>
              <a:t>dem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3200" dirty="0" err="1" smtClean="0">
                <a:latin typeface="Arial" pitchFamily="34" charset="0"/>
                <a:cs typeface="Arial" pitchFamily="34" charset="0"/>
              </a:rPr>
              <a:t>Dorf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. Ich </a:t>
            </a:r>
            <a:r>
              <a:rPr lang="sk-SK" sz="3200" dirty="0" err="1" smtClean="0">
                <a:latin typeface="Arial" pitchFamily="34" charset="0"/>
                <a:cs typeface="Arial" pitchFamily="34" charset="0"/>
              </a:rPr>
              <a:t>wohne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 in Tulčík.</a:t>
            </a:r>
            <a:endParaRPr lang="sk-SK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chemeClr val="tx1"/>
                </a:solidFill>
              </a:rPr>
              <a:t>Ich </a:t>
            </a:r>
            <a:r>
              <a:rPr lang="sk-SK" dirty="0" err="1" smtClean="0">
                <a:solidFill>
                  <a:schemeClr val="tx1"/>
                </a:solidFill>
              </a:rPr>
              <a:t>wohne</a:t>
            </a:r>
            <a:r>
              <a:rPr lang="sk-SK" dirty="0" smtClean="0">
                <a:solidFill>
                  <a:schemeClr val="tx1"/>
                </a:solidFill>
              </a:rPr>
              <a:t> in </a:t>
            </a:r>
            <a:r>
              <a:rPr lang="sk-SK" dirty="0" err="1" smtClean="0">
                <a:solidFill>
                  <a:schemeClr val="tx1"/>
                </a:solidFill>
              </a:rPr>
              <a:t>einem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Einfamielienhaus</a:t>
            </a:r>
            <a:r>
              <a:rPr lang="sk-SK" dirty="0" smtClean="0">
                <a:solidFill>
                  <a:schemeClr val="tx1"/>
                </a:solidFill>
              </a:rPr>
              <a:t>.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4" name="Zástupný symbol obsahu 3" descr="domce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928802"/>
            <a:ext cx="8283930" cy="4141965"/>
          </a:xfrm>
        </p:spPr>
      </p:pic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4525963"/>
          </a:xfrm>
        </p:spPr>
        <p:txBody>
          <a:bodyPr>
            <a:normAutofit/>
          </a:bodyPr>
          <a:lstStyle/>
          <a:p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Wir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haben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elf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Zimmer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Wir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haben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zwei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Stockwerke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Auf dem ersten stock haben wir ein Wohnzimmer, einen Flur,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eine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Garderobe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eine Küche und ein Schlafzimmer und ein Bad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sk-SK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ok 5" descr="dom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142984"/>
            <a:ext cx="6286544" cy="5480915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928662" y="285728"/>
            <a:ext cx="65008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Auf dem zweiten Stock haben wir drei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Schalfzimmer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, ein Bad, eine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Toilete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, eine Speisekammer.</a:t>
            </a:r>
            <a:endParaRPr lang="sk-SK" sz="2800" dirty="0"/>
          </a:p>
        </p:txBody>
      </p:sp>
      <p:sp>
        <p:nvSpPr>
          <p:cNvPr id="6" name="BlokTextu 5"/>
          <p:cNvSpPr txBox="1"/>
          <p:nvPr/>
        </p:nvSpPr>
        <p:spPr>
          <a:xfrm>
            <a:off x="3357554" y="25003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r</a:t>
            </a:r>
            <a:endParaRPr lang="sk-SK" dirty="0"/>
          </a:p>
        </p:txBody>
      </p:sp>
      <p:pic>
        <p:nvPicPr>
          <p:cNvPr id="7" name="Obrázok 6" descr="poschodie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928802"/>
            <a:ext cx="7765016" cy="4339177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Mein</a:t>
            </a:r>
            <a:r>
              <a:rPr lang="sk-SK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sk-SK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Schlafzimmer</a:t>
            </a:r>
            <a:endParaRPr lang="sk-SK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meinem Zimmer habe ich  zwei Betten, drei Schränke, zwei Tische, zwei Sessel und zwei Stühle.</a:t>
            </a:r>
            <a:endParaRPr lang="sk-SK" dirty="0"/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Ďakujem </a:t>
            </a:r>
            <a:r>
              <a:rPr lang="sk-SK" smtClean="0"/>
              <a:t>za pozornosť</a:t>
            </a:r>
            <a:endParaRPr lang="sk-SK"/>
          </a:p>
        </p:txBody>
      </p:sp>
    </p:spTree>
  </p:cSld>
  <p:clrMapOvr>
    <a:masterClrMapping/>
  </p:clrMapOvr>
  <p:transition spd="slow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136</TotalTime>
  <Words>99</Words>
  <Application>Microsoft Office PowerPoint</Application>
  <PresentationFormat>Prezentácia na obrazovke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Nadšenie</vt:lpstr>
      <vt:lpstr>Wohnen</vt:lpstr>
      <vt:lpstr>Snímka 2</vt:lpstr>
      <vt:lpstr>Ich wohne in einem Einfamielienhaus.</vt:lpstr>
      <vt:lpstr>Snímka 4</vt:lpstr>
      <vt:lpstr>Snímka 5</vt:lpstr>
      <vt:lpstr>Mein Schlafzimmer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DANO</dc:creator>
  <cp:lastModifiedBy>DANO</cp:lastModifiedBy>
  <cp:revision>15</cp:revision>
  <dcterms:created xsi:type="dcterms:W3CDTF">2014-03-12T16:43:52Z</dcterms:created>
  <dcterms:modified xsi:type="dcterms:W3CDTF">2014-03-12T19:15:35Z</dcterms:modified>
</cp:coreProperties>
</file>