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67" autoAdjust="0"/>
  </p:normalViewPr>
  <p:slideViewPr>
    <p:cSldViewPr>
      <p:cViewPr varScale="1">
        <p:scale>
          <a:sx n="61" d="100"/>
          <a:sy n="61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EAB73-E3BC-4EAA-A163-DF3F93C0B3AA}" type="datetimeFigureOut">
              <a:rPr lang="sk-SK" smtClean="0"/>
              <a:pPr/>
              <a:t>07.06.2015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CE745-D881-4897-A67F-14657C59DF3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smtClean="0"/>
              <a:t> Je najväčší žijúci mäsožravec z čeľade </a:t>
            </a:r>
            <a:r>
              <a:rPr lang="sk-SK" dirty="0" err="1" smtClean="0"/>
              <a:t>hyenovitých</a:t>
            </a:r>
            <a:r>
              <a:rPr lang="sk-SK" dirty="0" smtClean="0"/>
              <a:t>. Vyskytuje sa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savanách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polopúšťach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Afriky. </a:t>
            </a:r>
            <a:endParaRPr lang="sk-SK" dirty="0" smtClean="0"/>
          </a:p>
          <a:p>
            <a:r>
              <a:rPr lang="sk-SK" dirty="0" smtClean="0"/>
              <a:t>Dospelé jedince dosahujú dĺžku okolo 130 cm, chvost meria približne 25 cm a ich hmotnosť</a:t>
            </a:r>
            <a:r>
              <a:rPr lang="sk-SK" baseline="0" dirty="0" smtClean="0"/>
              <a:t> je</a:t>
            </a:r>
            <a:r>
              <a:rPr lang="sk-SK" dirty="0" smtClean="0"/>
              <a:t> 62 až 70 (85) kg. Kožušina je pieskovej až sivo-hnedej farby s čiernymi škvrnami po trupe, ktoré vekom blednú. Na hlave má krátke oválne uši. Samice sú veľkosťou o približne 10% väčšie.</a:t>
            </a:r>
          </a:p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Hyeny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sú aktívne 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najmä v noci. </a:t>
            </a:r>
            <a:r>
              <a:rPr lang="sk-SK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ijú v klanoch, kde sú dominantné samice. Počet členov klanu sa líši od oblasti, ktorú obýva - na savanách ich žije spolu aj vyše 50 a v púštnych oblastiach je to vyše 5 dospelých jedincov s mláďatami. Územie, veľké od 40 po 1 000 km², si chráni pachovými výlučkami, hliadkujúcimi hyenami 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 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rôznymi zvukmi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Hyeny vydávajú množstvo zvukov. Klan spolu zdieľa brloh a miesto močenia.</a:t>
            </a:r>
          </a:p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Hyena je zdatný lovec. Ak loví osamote chytá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zajace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zemné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vtáky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 v močiaroch alebo plytkých vodách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ryby,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avšak p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 love v svorke sú hyeny schopné zabiť aj dospelé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zebry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alebo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pakone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Má mocné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čeľuste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takže zožerie takmer všetko z koristi vrátane kostí. Svoju potravu hlce a na jedno nasýtenie je schopná naraz dostať do seba jedlo vážiace až jednu tretinu svojej hmotnosti. Občas kradne korisť inému predátorovi.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Gravidita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u hyen škvrnitých trvá asi 100 dní. Po nej samica vrhne 1 až 3 mláďatá a stará sa o ne výlučne ona. Od mlieka sú odstavené v 14 - 18 mesiaci. Prvé cicia dominantné mláďa, ak sa stane, že pre ostatné mláďatá neostane dostatok mlieka, môže ich zabiť a tým zvýšiť svoju šancu na prežitie. Predovšetkým súrodenci rovnakého pohlavia sa k sebe správajú veľmi agresívne. Matka sa o mláďatá starostlivo stará takmer rok, potom mladí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samci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klan opúšťajú, zatiaľ čo samičky zostávajú aj naďalej v blízkosti matky.</a:t>
            </a:r>
          </a:p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súčasnosti žije na zemi celkovo okolo 27 000 až 47 000 jedincov. Najväčšia známa populácia sa vyskytuje v ekosystéme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Serengeti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 v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Krugerovom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národnom parku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Populácia hyen škvrnitých má klesajúcu tendenciu, obzvlášť na západe a východe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Afriky,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hlavne kvôli náhodne otravám. V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južnej Afrike 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populácia tohto druhu v chránených územiach stabilná.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CE745-D881-4897-A67F-14657C59DF3C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Hyeny produkujú veľa rôznych zvukov a často sa ozývajú v noci, kedy z tmy svietia len ich zelené oči. Vedci</a:t>
            </a:r>
            <a:r>
              <a:rPr lang="sk-SK" baseline="0" dirty="0" smtClean="0"/>
              <a:t> roz</a:t>
            </a:r>
            <a:r>
              <a:rPr lang="sk-SK" dirty="0" smtClean="0"/>
              <a:t>líšili desať až dvadsať hlasových prejavov, ktorými hyeny komunikujú s ostatnými členmi svojej skupiny. Vysoko posadené tóny znamenajú strach alebo podriadenie, zatiaľ čo nízko posadené tendenciu k útoku. Rýchlosť a "štýl" je ukazovateľom sociálneho postavenia. </a:t>
            </a:r>
          </a:p>
          <a:p>
            <a:r>
              <a:rPr lang="sk-SK" dirty="0" smtClean="0"/>
              <a:t> Hlasný výkrik hyen je charakteristický zvuk africkej noci, môže byť počuť až na viac ako 5 km.</a:t>
            </a:r>
            <a:r>
              <a:rPr lang="sk-SK" baseline="0" dirty="0" smtClean="0"/>
              <a:t> Série 6-9 (niekedy 15) hovory trvajúce 2-3 sekundy každý a rozložené 2-10 sekúnd od seba. Všeobecný tón je "</a:t>
            </a:r>
            <a:r>
              <a:rPr lang="sk-SK" baseline="0" dirty="0" err="1" smtClean="0"/>
              <a:t>oo</a:t>
            </a:r>
            <a:r>
              <a:rPr lang="sk-SK" baseline="0" dirty="0" smtClean="0"/>
              <a:t>" tón, ktorý začína v nízkom ihrisku a končí s vysokou poznámkou. Tento zvuk môže byť počuť viac ako 5 km ďaleko. Obvykle sa robí stojace, s ústa pootvorené a hlavu sklonil. Používa sa v oboch pohlaví, ak samostatne alebo v skupine, a zdá sa byť vykonané spontánne, bez vonkajšej príčiny.</a:t>
            </a:r>
          </a:p>
          <a:p>
            <a:r>
              <a:rPr lang="sk-SK" dirty="0" err="1" smtClean="0"/>
              <a:t>Rychly</a:t>
            </a:r>
            <a:r>
              <a:rPr lang="sk-SK" dirty="0" smtClean="0"/>
              <a:t> výkrik -  Podobne ako pokrik, ale vyššie posadené tóny a v</a:t>
            </a:r>
            <a:r>
              <a:rPr lang="sk-SK" baseline="0" dirty="0" smtClean="0"/>
              <a:t> </a:t>
            </a:r>
            <a:r>
              <a:rPr lang="sk-SK" dirty="0" smtClean="0"/>
              <a:t>kratších intervaloch. Chvost je buď horizontálne alebo vysoko s naklonenými ušami. Často sa vykonáva pri</a:t>
            </a:r>
            <a:r>
              <a:rPr lang="sk-SK" baseline="0" dirty="0" smtClean="0"/>
              <a:t> behu.</a:t>
            </a:r>
          </a:p>
          <a:p>
            <a:r>
              <a:rPr lang="sk-SK" baseline="0" dirty="0" smtClean="0"/>
              <a:t>kňučanie - hlasný, vysoko posadený, rýchly, ťahavý. Ústa sú mierne otvorené, hlava a chvost visia nízko. Väčšinou využívajú mláďatá pri samici pred </a:t>
            </a:r>
            <a:r>
              <a:rPr lang="sk-SK" baseline="0" dirty="0" err="1" smtClean="0"/>
              <a:t>saním</a:t>
            </a:r>
            <a:r>
              <a:rPr lang="sk-SK" baseline="0" dirty="0" smtClean="0"/>
              <a:t>, alebo keď zmarili pokus získať potravu.</a:t>
            </a:r>
          </a:p>
          <a:p>
            <a:r>
              <a:rPr lang="sk-SK" baseline="0" dirty="0" smtClean="0"/>
              <a:t>Vreskot - Hlasný, vysoko </a:t>
            </a:r>
            <a:r>
              <a:rPr lang="sk-SK" baseline="0" dirty="0" err="1" smtClean="0"/>
              <a:t>posadený,trvajúci</a:t>
            </a:r>
            <a:r>
              <a:rPr lang="sk-SK" baseline="0" dirty="0" smtClean="0"/>
              <a:t> niekoľko sekúnd.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CE745-D881-4897-A67F-14657C59DF3C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Ich známy „smiech“ slúži na preukázanie podriadenosti pred staršími členmi spoločenstva.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Vedci z Univerzity v </a:t>
            </a:r>
            <a:r>
              <a:rPr lang="sk-SK" dirty="0" err="1" smtClean="0"/>
              <a:t>Berkeley</a:t>
            </a:r>
            <a:r>
              <a:rPr lang="sk-SK" dirty="0" smtClean="0"/>
              <a:t> ale tvrdia, že sa im podarilo reč psovitých šeliem rozlúštiť, a že práve takzvaný smiech zvieratá vydávajú naopak v stave ohrozenia. Charakteristiky zvuku, ako je tón a frekvencia, vedci priradzovali jednotlivým zvieratám, ich sociálnemu statusu aj situácii, v ktorej sa smiech ozýval. Zistili, že tón vypovedá o veku zvieraťa, zatiaľ čo variácie vo frekvencii zvuku prinášajú informáciu o spoločenskom postavení hyeny a o tom, či sa v danej situácii prejavuje dominantne alebo je naopak v pozícii podriadeného. Smiech hyeny môže byť aj známkou frustrácie a žiadostí o podporu. V prírode sa to prejavuje napríklad vtedy, keď sa ulovenú korisť hyenám snaží ulúpiť levy - čo je na afrických savanách bežná situácia. Osamelá hyena nemá šancu, ale skupina jedincov, ktorí vypočuli smiech</a:t>
            </a:r>
            <a:r>
              <a:rPr lang="sk-SK" baseline="0" dirty="0" smtClean="0"/>
              <a:t> -</a:t>
            </a:r>
            <a:r>
              <a:rPr lang="sk-SK" dirty="0" smtClean="0"/>
              <a:t> volanie o pomoc, môže levy otravovať natoľko, že korisť radšej hyenám zase vrátia.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Smiech podriadenej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hyeny stúpa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klesá vo veľkom rozpätí. Naopak dominantná hyena má pevný a pravidelný smiech.</a:t>
            </a:r>
          </a:p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Tieto informácie môžu byť taktiež dôležité pre nové samce vo svorke, ktoré majú automaticky najnižšie postavenie v hierarchii. 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 príchode do svorky pravdepodobne vďaka týmto zvukovým signálom zistia, ktorý člen skupiny má aké postavenie, čím sa zvyšujú ich vlastné šance na zlepšenie sociálneho postavenia. 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CE745-D881-4897-A67F-14657C59DF3C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EEEF-FCE1-4961-B25D-D94928BBE88B}" type="datetimeFigureOut">
              <a:rPr lang="sk-SK" smtClean="0"/>
              <a:pPr/>
              <a:t>07.06.2015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3702-FD00-4843-88BF-88E5CFA88A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EEEF-FCE1-4961-B25D-D94928BBE88B}" type="datetimeFigureOut">
              <a:rPr lang="sk-SK" smtClean="0"/>
              <a:pPr/>
              <a:t>07.06.2015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3702-FD00-4843-88BF-88E5CFA88A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EEEF-FCE1-4961-B25D-D94928BBE88B}" type="datetimeFigureOut">
              <a:rPr lang="sk-SK" smtClean="0"/>
              <a:pPr/>
              <a:t>07.06.2015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3702-FD00-4843-88BF-88E5CFA88A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EEEF-FCE1-4961-B25D-D94928BBE88B}" type="datetimeFigureOut">
              <a:rPr lang="sk-SK" smtClean="0"/>
              <a:pPr/>
              <a:t>07.06.2015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3702-FD00-4843-88BF-88E5CFA88A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EEEF-FCE1-4961-B25D-D94928BBE88B}" type="datetimeFigureOut">
              <a:rPr lang="sk-SK" smtClean="0"/>
              <a:pPr/>
              <a:t>07.06.2015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3702-FD00-4843-88BF-88E5CFA88A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EEEF-FCE1-4961-B25D-D94928BBE88B}" type="datetimeFigureOut">
              <a:rPr lang="sk-SK" smtClean="0"/>
              <a:pPr/>
              <a:t>07.06.2015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3702-FD00-4843-88BF-88E5CFA88A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EEEF-FCE1-4961-B25D-D94928BBE88B}" type="datetimeFigureOut">
              <a:rPr lang="sk-SK" smtClean="0"/>
              <a:pPr/>
              <a:t>07.06.2015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3702-FD00-4843-88BF-88E5CFA88A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EEEF-FCE1-4961-B25D-D94928BBE88B}" type="datetimeFigureOut">
              <a:rPr lang="sk-SK" smtClean="0"/>
              <a:pPr/>
              <a:t>07.06.2015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3702-FD00-4843-88BF-88E5CFA88A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EEEF-FCE1-4961-B25D-D94928BBE88B}" type="datetimeFigureOut">
              <a:rPr lang="sk-SK" smtClean="0"/>
              <a:pPr/>
              <a:t>07.06.2015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3702-FD00-4843-88BF-88E5CFA88A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EEEF-FCE1-4961-B25D-D94928BBE88B}" type="datetimeFigureOut">
              <a:rPr lang="sk-SK" smtClean="0"/>
              <a:pPr/>
              <a:t>07.06.2015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3702-FD00-4843-88BF-88E5CFA88A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EEEF-FCE1-4961-B25D-D94928BBE88B}" type="datetimeFigureOut">
              <a:rPr lang="sk-SK" smtClean="0"/>
              <a:pPr/>
              <a:t>07.06.2015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3702-FD00-4843-88BF-88E5CFA88A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BEEEF-FCE1-4961-B25D-D94928BBE88B}" type="datetimeFigureOut">
              <a:rPr lang="sk-SK" smtClean="0"/>
              <a:pPr/>
              <a:t>07.06.2015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73702-FD00-4843-88BF-88E5CFA88A2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CqAMT0AI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NFi8N2FQs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NFi8N2FQsc" TargetMode="External"/><Relationship Id="rId13" Type="http://schemas.openxmlformats.org/officeDocument/2006/relationships/hyperlink" Target="http://www.chovzvirat.cz/images/zvirata/hyena-skvrnita_mep15tv.jpg" TargetMode="External"/><Relationship Id="rId3" Type="http://schemas.openxmlformats.org/officeDocument/2006/relationships/hyperlink" Target="http://www.ceskatelevize.cz/ct24/svet/veda-a-technika/93092-kdyz-se-hyeny-smeji-boji-se/" TargetMode="External"/><Relationship Id="rId7" Type="http://schemas.openxmlformats.org/officeDocument/2006/relationships/hyperlink" Target="http://en.wikipedia.org/wiki/Spotted_hyena" TargetMode="External"/><Relationship Id="rId12" Type="http://schemas.openxmlformats.org/officeDocument/2006/relationships/hyperlink" Target="http://upload.wikimedia.org/wikipedia/commons/b/be/Spotted_hyena_in_Kenya.jpg" TargetMode="External"/><Relationship Id="rId2" Type="http://schemas.openxmlformats.org/officeDocument/2006/relationships/hyperlink" Target="http://www.rozhlas.cz/leonardo/priroda/_zprava/71443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k.wikipedia.org/wiki/Hyena_%C5%A1kvrnit%C3%A1" TargetMode="External"/><Relationship Id="rId11" Type="http://schemas.openxmlformats.org/officeDocument/2006/relationships/hyperlink" Target="http://upload.wikimedia.org/wikipedia/commons/thumb/c/c9/Spotted_Hyaena_area.png/250px-Spotted_Hyaena_area.png" TargetMode="External"/><Relationship Id="rId5" Type="http://schemas.openxmlformats.org/officeDocument/2006/relationships/hyperlink" Target="http://www.mundo.cz/hyena-skvrnita" TargetMode="External"/><Relationship Id="rId15" Type="http://schemas.openxmlformats.org/officeDocument/2006/relationships/hyperlink" Target="http://www.hdwallpapersinn.com/wp-content/uploads/2014/08/Hyena-HD-hyenas-31563559-1280-1024.jpg" TargetMode="External"/><Relationship Id="rId10" Type="http://schemas.openxmlformats.org/officeDocument/2006/relationships/hyperlink" Target="http://www.naturfoto.cz/fotografie/auer/hyena-skvrnita-IMG_7977mw.jpg" TargetMode="External"/><Relationship Id="rId4" Type="http://schemas.openxmlformats.org/officeDocument/2006/relationships/hyperlink" Target="http://www.pluska.sk/zaujimavosti/preco-hyeny-smeju.html" TargetMode="External"/><Relationship Id="rId9" Type="http://schemas.openxmlformats.org/officeDocument/2006/relationships/hyperlink" Target="https://www.youtube.com/watch?v=zkCqAMT0AIA" TargetMode="External"/><Relationship Id="rId14" Type="http://schemas.openxmlformats.org/officeDocument/2006/relationships/hyperlink" Target="http://www.wildphoto.eu/data/73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4464496" cy="1470025"/>
          </a:xfrm>
        </p:spPr>
        <p:txBody>
          <a:bodyPr>
            <a:normAutofit/>
          </a:bodyPr>
          <a:lstStyle/>
          <a:p>
            <a:r>
              <a:rPr lang="sk-SK" sz="5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Zvuk hyeny</a:t>
            </a:r>
            <a:endParaRPr lang="sk-SK" sz="54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116632" y="1412776"/>
            <a:ext cx="6400800" cy="1752600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Iveta </a:t>
            </a:r>
            <a:r>
              <a:rPr lang="sk-SK" b="1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Greifová</a:t>
            </a:r>
            <a:r>
              <a:rPr lang="sk-SK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sk-SK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II.B</a:t>
            </a:r>
            <a:endParaRPr lang="sk-SK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  <a:latin typeface="Arial Black" pitchFamily="34" charset="0"/>
              </a:rPr>
              <a:t>Obsah </a:t>
            </a:r>
            <a:endParaRPr lang="sk-SK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hlinkClick r:id="rId2" action="ppaction://hlinksldjump"/>
              </a:rPr>
              <a:t>Základné informácie</a:t>
            </a:r>
            <a:endParaRPr lang="sk-SK" b="1" dirty="0" smtClean="0"/>
          </a:p>
          <a:p>
            <a:r>
              <a:rPr lang="sk-SK" b="1" dirty="0" smtClean="0">
                <a:hlinkClick r:id="rId3" action="ppaction://hlinksldjump"/>
              </a:rPr>
              <a:t>Zvuky</a:t>
            </a:r>
            <a:endParaRPr lang="sk-SK" b="1" dirty="0" smtClean="0"/>
          </a:p>
          <a:p>
            <a:r>
              <a:rPr lang="sk-SK" b="1" dirty="0" smtClean="0">
                <a:hlinkClick r:id="rId4" action="ppaction://hlinksldjump"/>
              </a:rPr>
              <a:t>Smiech hyeny</a:t>
            </a:r>
            <a:endParaRPr lang="sk-SK" b="1" dirty="0" smtClean="0"/>
          </a:p>
          <a:p>
            <a:r>
              <a:rPr lang="sk-SK" b="1" dirty="0" smtClean="0">
                <a:hlinkClick r:id="rId5" action="ppaction://hlinksldjump"/>
              </a:rPr>
              <a:t>Otázky</a:t>
            </a:r>
            <a:endParaRPr lang="sk-SK" b="1" dirty="0" smtClean="0"/>
          </a:p>
          <a:p>
            <a:r>
              <a:rPr lang="sk-SK" b="1" dirty="0" smtClean="0">
                <a:hlinkClick r:id="rId6" action="ppaction://hlinksldjump"/>
              </a:rPr>
              <a:t>Zdroje</a:t>
            </a:r>
            <a:endParaRPr lang="sk-SK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Základné informácie</a:t>
            </a:r>
            <a:endParaRPr lang="sk-SK" dirty="0">
              <a:solidFill>
                <a:srgbClr val="FFFF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najväčší žijúci mäsožravec</a:t>
            </a:r>
          </a:p>
          <a:p>
            <a:r>
              <a:rPr lang="sk-SK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púšte a polopúšte </a:t>
            </a:r>
            <a:r>
              <a:rPr lang="sk-SK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friky</a:t>
            </a:r>
          </a:p>
          <a:p>
            <a:r>
              <a:rPr lang="sk-SK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hmotnosť : 62 - 70 kg</a:t>
            </a:r>
          </a:p>
          <a:p>
            <a:r>
              <a:rPr lang="sk-SK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dĺžka tela: 130 cm</a:t>
            </a:r>
          </a:p>
          <a:p>
            <a:endParaRPr lang="sk-SK" dirty="0"/>
          </a:p>
        </p:txBody>
      </p:sp>
      <p:pic>
        <p:nvPicPr>
          <p:cNvPr id="4" name="Obrázok 3" descr="hyena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2704" y="2996952"/>
            <a:ext cx="2977887" cy="333523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  <a:latin typeface="Arial Black" pitchFamily="34" charset="0"/>
              </a:rPr>
              <a:t>Zvuky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latin typeface="Arial" pitchFamily="34" charset="0"/>
                <a:cs typeface="Arial" pitchFamily="34" charset="0"/>
              </a:rPr>
              <a:t>výkrik</a:t>
            </a:r>
          </a:p>
          <a:p>
            <a:r>
              <a:rPr lang="sk-SK" b="1" dirty="0" smtClean="0">
                <a:latin typeface="Arial" pitchFamily="34" charset="0"/>
                <a:cs typeface="Arial" pitchFamily="34" charset="0"/>
              </a:rPr>
              <a:t>rýchly výkrik</a:t>
            </a:r>
          </a:p>
          <a:p>
            <a:r>
              <a:rPr lang="sk-SK" b="1" dirty="0" smtClean="0">
                <a:latin typeface="Arial" pitchFamily="34" charset="0"/>
                <a:cs typeface="Arial" pitchFamily="34" charset="0"/>
              </a:rPr>
              <a:t>kňučanie</a:t>
            </a:r>
          </a:p>
          <a:p>
            <a:r>
              <a:rPr lang="sk-SK" b="1" dirty="0" smtClean="0">
                <a:latin typeface="Arial" pitchFamily="34" charset="0"/>
                <a:cs typeface="Arial" pitchFamily="34" charset="0"/>
              </a:rPr>
              <a:t>vreskot</a:t>
            </a:r>
          </a:p>
          <a:p>
            <a:r>
              <a:rPr lang="sk-SK" b="1" dirty="0" smtClean="0">
                <a:latin typeface="Arial" pitchFamily="34" charset="0"/>
                <a:cs typeface="Arial" pitchFamily="34" charset="0"/>
              </a:rPr>
              <a:t>smiech</a:t>
            </a:r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5" name="Obrázok 4" descr="hyena 3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556792"/>
            <a:ext cx="4234448" cy="386065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k-SK" smtClean="0">
                <a:solidFill>
                  <a:srgbClr val="FFFF00"/>
                </a:solidFill>
                <a:latin typeface="Arial Black" pitchFamily="34" charset="0"/>
              </a:rPr>
              <a:t>Smiech</a:t>
            </a:r>
            <a:endParaRPr lang="sk-SK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latin typeface="Arial" pitchFamily="34" charset="0"/>
                <a:cs typeface="Arial" pitchFamily="34" charset="0"/>
              </a:rPr>
              <a:t>p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odriadenosť</a:t>
            </a:r>
          </a:p>
          <a:p>
            <a:r>
              <a:rPr lang="sk-SK" b="1" dirty="0">
                <a:latin typeface="Arial" pitchFamily="34" charset="0"/>
                <a:cs typeface="Arial" pitchFamily="34" charset="0"/>
              </a:rPr>
              <a:t>f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rustrácia, žiadosť o podporu</a:t>
            </a:r>
            <a:endParaRPr lang="sk-SK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hyena 5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2848476"/>
            <a:ext cx="4896544" cy="326232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  <a:latin typeface="Arial Black" pitchFamily="34" charset="0"/>
              </a:rPr>
              <a:t>Otázky</a:t>
            </a:r>
            <a:endParaRPr lang="sk-SK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Kde žijú hyeny?</a:t>
            </a:r>
          </a:p>
          <a:p>
            <a:r>
              <a:rPr lang="sk-SK" dirty="0" smtClean="0"/>
              <a:t>Kto je dominantný vo svorke ?</a:t>
            </a:r>
          </a:p>
          <a:p>
            <a:r>
              <a:rPr lang="sk-SK" dirty="0" smtClean="0"/>
              <a:t>Koľko zvukov sa dá rozlíšiť?</a:t>
            </a:r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  <a:latin typeface="Arial Black" pitchFamily="34" charset="0"/>
              </a:rPr>
              <a:t>Zdroje:</a:t>
            </a:r>
            <a:endParaRPr lang="sk-SK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k-SK" dirty="0" smtClean="0">
                <a:hlinkClick r:id="rId2"/>
              </a:rPr>
              <a:t>http://www.rozhlas.cz/leonardo/priroda/_zprava/714435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http://www.ceskatelevize.cz/ct24/svet/veda-a-technika/93092-kdyz-se-hyeny-smeji-boji-se/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http://www.pluska.sk/zaujimavosti/preco-hyeny-smeju.html</a:t>
            </a:r>
            <a:endParaRPr lang="sk-SK" dirty="0" smtClean="0"/>
          </a:p>
          <a:p>
            <a:r>
              <a:rPr lang="sk-SK" dirty="0" smtClean="0">
                <a:hlinkClick r:id="rId5"/>
              </a:rPr>
              <a:t>http://www.mundo.cz/hyena-skvrnita</a:t>
            </a:r>
            <a:endParaRPr lang="sk-SK" dirty="0" smtClean="0"/>
          </a:p>
          <a:p>
            <a:r>
              <a:rPr lang="sk-SK" dirty="0" smtClean="0">
                <a:hlinkClick r:id="rId6"/>
              </a:rPr>
              <a:t>http://sk.wikipedia.org/wiki/Hyena_%C5%A1kvrnit%C3%A1</a:t>
            </a:r>
            <a:endParaRPr lang="sk-SK" dirty="0" smtClean="0"/>
          </a:p>
          <a:p>
            <a:r>
              <a:rPr lang="sk-SK" dirty="0" smtClean="0">
                <a:hlinkClick r:id="rId7"/>
              </a:rPr>
              <a:t>http://en.wikipedia.org/wiki/Spotted_hyena</a:t>
            </a:r>
            <a:endParaRPr lang="sk-SK" dirty="0" smtClean="0"/>
          </a:p>
          <a:p>
            <a:r>
              <a:rPr lang="sk-SK" dirty="0" smtClean="0"/>
              <a:t>Videá: </a:t>
            </a:r>
          </a:p>
          <a:p>
            <a:r>
              <a:rPr lang="sk-SK" dirty="0" smtClean="0">
                <a:hlinkClick r:id="rId8"/>
              </a:rPr>
              <a:t>https://www.youtube.com/watch?v=ONFi8N2FQsc</a:t>
            </a:r>
            <a:endParaRPr lang="sk-SK" dirty="0" smtClean="0"/>
          </a:p>
          <a:p>
            <a:r>
              <a:rPr lang="sk-SK" dirty="0" smtClean="0">
                <a:hlinkClick r:id="rId9"/>
              </a:rPr>
              <a:t>https://www.youtube.com/watch?v=zkCqAMT0AIA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sk-SK" dirty="0" smtClean="0"/>
              <a:t>Obrázky :</a:t>
            </a:r>
            <a:endParaRPr lang="sk-SK" dirty="0" smtClean="0">
              <a:hlinkClick r:id="rId10"/>
            </a:endParaRPr>
          </a:p>
          <a:p>
            <a:r>
              <a:rPr lang="sk-SK" dirty="0" smtClean="0">
                <a:hlinkClick r:id="rId10"/>
              </a:rPr>
              <a:t>http://www.naturfoto.cz/fotografie/auer/hyena-skvrnita-IMG_7977mw.jpg</a:t>
            </a:r>
            <a:endParaRPr lang="sk-SK" dirty="0" smtClean="0"/>
          </a:p>
          <a:p>
            <a:r>
              <a:rPr lang="sk-SK" dirty="0" smtClean="0">
                <a:hlinkClick r:id="rId11"/>
              </a:rPr>
              <a:t>http://upload.wikimedia.org/wikipedia/commons/thumb/c/c9/Spotted_Hyaena_area.png/250px-Spotted_Hyaena_area.png</a:t>
            </a:r>
            <a:endParaRPr lang="sk-SK" dirty="0" smtClean="0"/>
          </a:p>
          <a:p>
            <a:r>
              <a:rPr lang="sk-SK" dirty="0" smtClean="0">
                <a:hlinkClick r:id="rId12"/>
              </a:rPr>
              <a:t>http://upload.wikimedia.org/wikipedia/commons/b/be/Spotted_hyena_in_Kenya.jpg</a:t>
            </a:r>
            <a:endParaRPr lang="sk-SK" dirty="0" smtClean="0"/>
          </a:p>
          <a:p>
            <a:r>
              <a:rPr lang="sk-SK" dirty="0" smtClean="0">
                <a:hlinkClick r:id="rId13"/>
              </a:rPr>
              <a:t>http://www.chovzvirat.cz/images/zvirata/hyena-skvrnita_mep15tv.jpg</a:t>
            </a:r>
            <a:endParaRPr lang="sk-SK" dirty="0" smtClean="0"/>
          </a:p>
          <a:p>
            <a:r>
              <a:rPr lang="sk-SK" dirty="0" smtClean="0">
                <a:hlinkClick r:id="rId14"/>
              </a:rPr>
              <a:t>http://www.wildphoto.eu/data/73.jpg</a:t>
            </a:r>
            <a:endParaRPr lang="sk-SK" dirty="0" smtClean="0"/>
          </a:p>
          <a:p>
            <a:r>
              <a:rPr lang="sk-SK" dirty="0" smtClean="0">
                <a:hlinkClick r:id="rId15"/>
              </a:rPr>
              <a:t>http://www.hdwallpapersinn.com/wp-content/uploads/2014/08/Hyena-HD-hyenas-31563559-1280-1024.jpg</a:t>
            </a:r>
            <a:endParaRPr lang="sk-SK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51520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  <a:latin typeface="Arial Black" pitchFamily="34" charset="0"/>
              </a:rPr>
              <a:t>Ďakujem za pozornosť!</a:t>
            </a:r>
            <a:endParaRPr lang="sk-SK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" name="Obrázok 4" descr="hyen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486203"/>
            <a:ext cx="6120680" cy="443569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570</Words>
  <Application>Microsoft Office PowerPoint</Application>
  <PresentationFormat>Prezentácia na obrazovke (4:3)</PresentationFormat>
  <Paragraphs>66</Paragraphs>
  <Slides>8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Zvuk hyeny</vt:lpstr>
      <vt:lpstr>Obsah </vt:lpstr>
      <vt:lpstr>Základné informácie</vt:lpstr>
      <vt:lpstr>Zvuky </vt:lpstr>
      <vt:lpstr>Smiech</vt:lpstr>
      <vt:lpstr>Otázky</vt:lpstr>
      <vt:lpstr>Zdroje: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Zvuk hyeny</dc:title>
  <dc:creator>Iveta Greifová</dc:creator>
  <cp:lastModifiedBy>Iveta Greifová</cp:lastModifiedBy>
  <cp:revision>15</cp:revision>
  <dcterms:created xsi:type="dcterms:W3CDTF">2015-06-07T08:02:35Z</dcterms:created>
  <dcterms:modified xsi:type="dcterms:W3CDTF">2015-06-07T10:07:20Z</dcterms:modified>
</cp:coreProperties>
</file>