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00B5-C2C0-42CA-85E8-A7662CE9163B}" type="datetimeFigureOut">
              <a:rPr lang="sk-SK" smtClean="0"/>
              <a:pPr/>
              <a:t>27. 8. 2018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836E-5B04-44A1-9551-B1C68AE385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00B5-C2C0-42CA-85E8-A7662CE9163B}" type="datetimeFigureOut">
              <a:rPr lang="sk-SK" smtClean="0"/>
              <a:pPr/>
              <a:t>27. 8. 2018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836E-5B04-44A1-9551-B1C68AE385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00B5-C2C0-42CA-85E8-A7662CE9163B}" type="datetimeFigureOut">
              <a:rPr lang="sk-SK" smtClean="0"/>
              <a:pPr/>
              <a:t>27. 8. 2018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836E-5B04-44A1-9551-B1C68AE385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00B5-C2C0-42CA-85E8-A7662CE9163B}" type="datetimeFigureOut">
              <a:rPr lang="sk-SK" smtClean="0"/>
              <a:pPr/>
              <a:t>27. 8. 2018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836E-5B04-44A1-9551-B1C68AE385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00B5-C2C0-42CA-85E8-A7662CE9163B}" type="datetimeFigureOut">
              <a:rPr lang="sk-SK" smtClean="0"/>
              <a:pPr/>
              <a:t>27. 8. 2018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836E-5B04-44A1-9551-B1C68AE385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00B5-C2C0-42CA-85E8-A7662CE9163B}" type="datetimeFigureOut">
              <a:rPr lang="sk-SK" smtClean="0"/>
              <a:pPr/>
              <a:t>27. 8. 2018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836E-5B04-44A1-9551-B1C68AE385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00B5-C2C0-42CA-85E8-A7662CE9163B}" type="datetimeFigureOut">
              <a:rPr lang="sk-SK" smtClean="0"/>
              <a:pPr/>
              <a:t>27. 8. 2018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836E-5B04-44A1-9551-B1C68AE385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00B5-C2C0-42CA-85E8-A7662CE9163B}" type="datetimeFigureOut">
              <a:rPr lang="sk-SK" smtClean="0"/>
              <a:pPr/>
              <a:t>27. 8. 2018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836E-5B04-44A1-9551-B1C68AE385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00B5-C2C0-42CA-85E8-A7662CE9163B}" type="datetimeFigureOut">
              <a:rPr lang="sk-SK" smtClean="0"/>
              <a:pPr/>
              <a:t>27. 8. 2018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836E-5B04-44A1-9551-B1C68AE385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00B5-C2C0-42CA-85E8-A7662CE9163B}" type="datetimeFigureOut">
              <a:rPr lang="sk-SK" smtClean="0"/>
              <a:pPr/>
              <a:t>27. 8. 2018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836E-5B04-44A1-9551-B1C68AE385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00B5-C2C0-42CA-85E8-A7662CE9163B}" type="datetimeFigureOut">
              <a:rPr lang="sk-SK" smtClean="0"/>
              <a:pPr/>
              <a:t>27. 8. 2018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836E-5B04-44A1-9551-B1C68AE385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E00B5-C2C0-42CA-85E8-A7662CE9163B}" type="datetimeFigureOut">
              <a:rPr lang="sk-SK" smtClean="0"/>
              <a:pPr/>
              <a:t>27. 8. 2018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1836E-5B04-44A1-9551-B1C68AE3856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9600" dirty="0" smtClean="0"/>
              <a:t>Geocentrizmus</a:t>
            </a:r>
            <a:endParaRPr lang="sk-SK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chemeClr val="tx1"/>
                </a:solidFill>
              </a:rPr>
              <a:t>Jakub </a:t>
            </a:r>
            <a:r>
              <a:rPr lang="sk-SK" sz="4800" smtClean="0">
                <a:solidFill>
                  <a:schemeClr val="tx1"/>
                </a:solidFill>
              </a:rPr>
              <a:t>Gera </a:t>
            </a:r>
            <a:endParaRPr lang="sk-SK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9600" dirty="0" smtClean="0"/>
              <a:t>Čo to je?</a:t>
            </a:r>
            <a:endParaRPr lang="sk-SK" sz="9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sk-SK" sz="2800" dirty="0"/>
              <a:t>Geocentrizmus je názor alebo tvrdenie, že Zem je stredom vesmíru. Doslovne znamená </a:t>
            </a:r>
            <a:r>
              <a:rPr lang="sk-SK" sz="2800" i="1" dirty="0"/>
              <a:t>majúci Zem vo svojom strede</a:t>
            </a:r>
            <a:r>
              <a:rPr lang="sk-SK" sz="2800" dirty="0"/>
              <a:t>. Je protikladom heliocentrizmu. Teória geocentrizmu mala svojho času hlboké filozofické a teologické dôsledky. Z výsadného postavenie Zeme sa odvodzovalo aj výsadné postavenie človeka</a:t>
            </a:r>
            <a:r>
              <a:rPr lang="sk-SK" sz="2800" dirty="0" smtClean="0"/>
              <a:t>. Zástancom geocentrizmu bol Aristoteles.</a:t>
            </a:r>
          </a:p>
          <a:p>
            <a:endParaRPr lang="sk-SK" sz="3000" dirty="0"/>
          </a:p>
        </p:txBody>
      </p:sp>
      <p:pic>
        <p:nvPicPr>
          <p:cNvPr id="1027" name="Picture 3" descr="C:\Users\King\Desktop\1200px-Cellarius_ptolemaic_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572008"/>
            <a:ext cx="2732263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9600" dirty="0" smtClean="0"/>
              <a:t>Ptolemaios</a:t>
            </a:r>
            <a:endParaRPr lang="sk-SK" sz="9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Dôkladne </a:t>
            </a:r>
            <a:r>
              <a:rPr lang="sk-SK" sz="2400" dirty="0"/>
              <a:t>a logicky </a:t>
            </a:r>
            <a:r>
              <a:rPr lang="sk-SK" sz="2400" dirty="0" smtClean="0"/>
              <a:t>geocentrizmus </a:t>
            </a:r>
            <a:r>
              <a:rPr lang="sk-SK" sz="2400" dirty="0"/>
              <a:t>prepracoval a </a:t>
            </a:r>
            <a:r>
              <a:rPr lang="sk-SK" sz="2400" dirty="0" smtClean="0"/>
              <a:t>geometricky </a:t>
            </a:r>
            <a:r>
              <a:rPr lang="sk-SK" sz="2400" dirty="0"/>
              <a:t>zdôvodnil Ptolemaios </a:t>
            </a:r>
            <a:r>
              <a:rPr lang="sk-SK" sz="2400" dirty="0" smtClean="0"/>
              <a:t>v knihe</a:t>
            </a:r>
            <a:r>
              <a:rPr lang="sk-SK" sz="2400" dirty="0"/>
              <a:t> </a:t>
            </a:r>
            <a:r>
              <a:rPr lang="sk-SK" sz="2400" i="1" dirty="0"/>
              <a:t>Almagest</a:t>
            </a:r>
            <a:r>
              <a:rPr lang="sk-SK" sz="2400" dirty="0" smtClean="0"/>
              <a:t>.</a:t>
            </a:r>
          </a:p>
          <a:p>
            <a:r>
              <a:rPr lang="sk-SK" sz="2400" dirty="0" smtClean="0"/>
              <a:t>Ptolemaios </a:t>
            </a:r>
            <a:r>
              <a:rPr lang="sk-SK" sz="2400" dirty="0"/>
              <a:t>vypracoval systém kružníc a epicyklov (kružníc, ktorých stredy sa pohybujú po inej kružnici), po ktorých sa pohybujú Slnko, Mesiac a planéty. Ptolemaiov model vesmíru bol komplikovaný, ale umožňoval opísať, prípadne aj predpovedať pohyb nebeských telies. Tento model bol prijímaný a používaný do konca 16. storočia.</a:t>
            </a:r>
            <a:endParaRPr lang="sk-SK" sz="2400" dirty="0" smtClean="0"/>
          </a:p>
          <a:p>
            <a:endParaRPr lang="sk-SK" sz="2800" dirty="0"/>
          </a:p>
        </p:txBody>
      </p:sp>
      <p:pic>
        <p:nvPicPr>
          <p:cNvPr id="15362" name="Picture 2" descr="Výsledok vyhľadávania obrázkov pre dopyt ptolemai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305300"/>
            <a:ext cx="2143125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8000" dirty="0" smtClean="0"/>
              <a:t>Platón a Aristoteles</a:t>
            </a:r>
            <a:endParaRPr lang="sk-SK" sz="8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 Platón a jeho žiak Aristoteles považovali Zem za nehybnú guľu obklopenú priezračnými guľovými sférami, ktorých stredy sú totožné so stredom Zeme. Slnko, Mesiac a jednotlivé planéty umiestnili na samostatné sféry. Všetky hviezdy umiestnili na poslednú a najvzdialenejšiu sféru. Z pozorovania vedeli, že hviezdna sféra sa otočí raz za deň. Predpokladali, že ťahá za sebou a otáča sféry, na ktorých sú Slnko, Mesiac a planéty.</a:t>
            </a:r>
          </a:p>
        </p:txBody>
      </p:sp>
      <p:pic>
        <p:nvPicPr>
          <p:cNvPr id="16386" name="Picture 2" descr="Výsledok vyhľadávania obrázkov pre dopyt pla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190981"/>
            <a:ext cx="2000264" cy="2667019"/>
          </a:xfrm>
          <a:prstGeom prst="rect">
            <a:avLst/>
          </a:prstGeom>
          <a:noFill/>
        </p:spPr>
      </p:pic>
      <p:pic>
        <p:nvPicPr>
          <p:cNvPr id="16388" name="Picture 4" descr="Výsledok vyhľadávania obrázkov pre dopyt aristote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4213716"/>
            <a:ext cx="2071702" cy="2644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7200" dirty="0" smtClean="0"/>
              <a:t>Koniec geocentrizmu</a:t>
            </a:r>
            <a:endParaRPr lang="sk-SK" sz="7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V 15. a 16. storočí sa znova začali skúmať názory niektorých starovekých učencov. Napríklad aj názor, ktorý vyslovil grécky učenec </a:t>
            </a:r>
            <a:r>
              <a:rPr lang="sk-SK" sz="2400" dirty="0" smtClean="0"/>
              <a:t>Aristarchos. </a:t>
            </a:r>
            <a:r>
              <a:rPr lang="sk-SK" sz="2400" dirty="0"/>
              <a:t>Ten predpokladal, že stredom vesmíru je Slnko. Planéty spolu so Zemou obiehajú okolo Slnka. Zem sa raz za deň otočí okolo vlastnej osi. Jeho súčasníci však jeho názor neprijali.</a:t>
            </a:r>
          </a:p>
          <a:p>
            <a:r>
              <a:rPr lang="sk-SK" sz="2400" dirty="0"/>
              <a:t>Zhruba od konca 16. storočia bola (najmä vďaka Kopernikovi) nahradená heliocentrickou sústavou</a:t>
            </a:r>
            <a:r>
              <a:rPr lang="sk-SK" sz="2400" dirty="0" smtClean="0"/>
              <a:t>.</a:t>
            </a:r>
            <a:endParaRPr lang="sk-SK" sz="2400" dirty="0"/>
          </a:p>
          <a:p>
            <a:endParaRPr lang="sk-SK" dirty="0"/>
          </a:p>
        </p:txBody>
      </p:sp>
      <p:pic>
        <p:nvPicPr>
          <p:cNvPr id="17410" name="Picture 2" descr="C:\Users\King\Desktop\Nikolaus_Kopernik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232664"/>
            <a:ext cx="2263763" cy="2625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6600" dirty="0" smtClean="0"/>
              <a:t>Ďakujem za pozornosť</a:t>
            </a:r>
            <a:endParaRPr lang="sk-SK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</Words>
  <Application>Microsoft Office PowerPoint</Application>
  <PresentationFormat>Předvádění na obrazovce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Geocentrizmus</vt:lpstr>
      <vt:lpstr>Čo to je?</vt:lpstr>
      <vt:lpstr>Ptolemaios</vt:lpstr>
      <vt:lpstr>Platón a Aristoteles</vt:lpstr>
      <vt:lpstr>Koniec geocentrizmu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Geocentrizmus</dc:title>
  <dc:creator>King</dc:creator>
  <cp:lastModifiedBy>King</cp:lastModifiedBy>
  <cp:revision>7</cp:revision>
  <dcterms:created xsi:type="dcterms:W3CDTF">2017-06-11T12:45:46Z</dcterms:created>
  <dcterms:modified xsi:type="dcterms:W3CDTF">2018-08-27T08:55:19Z</dcterms:modified>
</cp:coreProperties>
</file>