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3DC3-DE95-44C7-8E51-C6D85DA1D256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94943-EEF2-4481-858F-E3298B6A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Tesla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navyše</a:t>
            </a:r>
            <a:r>
              <a:rPr lang="en-US" dirty="0" smtClean="0"/>
              <a:t> </a:t>
            </a:r>
            <a:r>
              <a:rPr lang="en-US" dirty="0" err="1" smtClean="0"/>
              <a:t>dostal</a:t>
            </a:r>
            <a:r>
              <a:rPr lang="en-US" dirty="0" smtClean="0"/>
              <a:t> do </a:t>
            </a:r>
            <a:r>
              <a:rPr lang="en-US" dirty="0" err="1" smtClean="0"/>
              <a:t>veľkých</a:t>
            </a:r>
            <a:r>
              <a:rPr lang="en-US" dirty="0" smtClean="0"/>
              <a:t> </a:t>
            </a:r>
            <a:r>
              <a:rPr lang="en-US" dirty="0" err="1" smtClean="0"/>
              <a:t>právnických</a:t>
            </a:r>
            <a:r>
              <a:rPr lang="en-US" dirty="0" smtClean="0"/>
              <a:t> </a:t>
            </a:r>
            <a:r>
              <a:rPr lang="en-US" dirty="0" err="1" smtClean="0"/>
              <a:t>ťahaníc</a:t>
            </a:r>
            <a:r>
              <a:rPr lang="en-US" dirty="0" smtClean="0"/>
              <a:t> s </a:t>
            </a:r>
            <a:r>
              <a:rPr lang="en-US" dirty="0" err="1" smtClean="0"/>
              <a:t>Guglielmom</a:t>
            </a:r>
            <a:r>
              <a:rPr lang="en-US" dirty="0" smtClean="0"/>
              <a:t> </a:t>
            </a:r>
            <a:r>
              <a:rPr lang="en-US" dirty="0" err="1" smtClean="0"/>
              <a:t>Marconim</a:t>
            </a:r>
            <a:r>
              <a:rPr lang="en-US" dirty="0" smtClean="0"/>
              <a:t> o </a:t>
            </a:r>
            <a:r>
              <a:rPr lang="en-US" dirty="0" err="1" smtClean="0"/>
              <a:t>vynález</a:t>
            </a:r>
            <a:r>
              <a:rPr lang="en-US" dirty="0" smtClean="0"/>
              <a:t> </a:t>
            </a:r>
            <a:r>
              <a:rPr lang="en-US" dirty="0" err="1" smtClean="0"/>
              <a:t>rádia</a:t>
            </a:r>
            <a:r>
              <a:rPr lang="en-US" dirty="0" smtClean="0"/>
              <a:t>. </a:t>
            </a:r>
            <a:r>
              <a:rPr lang="en-US" dirty="0" err="1" smtClean="0"/>
              <a:t>Teslu</a:t>
            </a:r>
            <a:r>
              <a:rPr lang="en-US" dirty="0" smtClean="0"/>
              <a:t> </a:t>
            </a:r>
            <a:r>
              <a:rPr lang="en-US" dirty="0" err="1" smtClean="0"/>
              <a:t>veľmi</a:t>
            </a:r>
            <a:r>
              <a:rPr lang="en-US" dirty="0" smtClean="0"/>
              <a:t> </a:t>
            </a:r>
            <a:r>
              <a:rPr lang="en-US" dirty="0" err="1" smtClean="0"/>
              <a:t>znechutilo</a:t>
            </a:r>
            <a:r>
              <a:rPr lang="en-US" dirty="0" smtClean="0"/>
              <a:t>, </a:t>
            </a:r>
            <a:r>
              <a:rPr lang="en-US" dirty="0" err="1" smtClean="0"/>
              <a:t>keď</a:t>
            </a:r>
            <a:r>
              <a:rPr lang="en-US" dirty="0" smtClean="0"/>
              <a:t> Marconi </a:t>
            </a:r>
            <a:r>
              <a:rPr lang="en-US" dirty="0" err="1" smtClean="0"/>
              <a:t>dostal</a:t>
            </a:r>
            <a:r>
              <a:rPr lang="en-US" dirty="0" smtClean="0"/>
              <a:t> v </a:t>
            </a:r>
            <a:r>
              <a:rPr lang="en-US" dirty="0" err="1" smtClean="0"/>
              <a:t>roku</a:t>
            </a:r>
            <a:r>
              <a:rPr lang="en-US" dirty="0" smtClean="0"/>
              <a:t> 1909 </a:t>
            </a:r>
            <a:r>
              <a:rPr lang="en-US" dirty="0" err="1" smtClean="0"/>
              <a:t>Nobelovu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fyziku</a:t>
            </a:r>
            <a:r>
              <a:rPr lang="en-US" dirty="0" smtClean="0"/>
              <a:t> pre </a:t>
            </a:r>
            <a:r>
              <a:rPr lang="en-US" dirty="0" err="1" smtClean="0"/>
              <a:t>objav</a:t>
            </a:r>
            <a:r>
              <a:rPr lang="en-US" dirty="0" smtClean="0"/>
              <a:t> </a:t>
            </a:r>
            <a:r>
              <a:rPr lang="en-US" dirty="0" err="1" smtClean="0"/>
              <a:t>rádia</a:t>
            </a:r>
            <a:r>
              <a:rPr lang="en-US" dirty="0" smtClean="0"/>
              <a:t>, </a:t>
            </a:r>
            <a:r>
              <a:rPr lang="en-US" dirty="0" err="1" smtClean="0"/>
              <a:t>hoci</a:t>
            </a:r>
            <a:r>
              <a:rPr lang="en-US" dirty="0" smtClean="0"/>
              <a:t> on ho </a:t>
            </a:r>
            <a:r>
              <a:rPr lang="en-US" dirty="0" err="1" smtClean="0"/>
              <a:t>objavil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niekoľko</a:t>
            </a:r>
            <a:r>
              <a:rPr lang="en-US" dirty="0" smtClean="0"/>
              <a:t> </a:t>
            </a:r>
            <a:r>
              <a:rPr lang="en-US" dirty="0" err="1" smtClean="0"/>
              <a:t>rokov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ním</a:t>
            </a:r>
            <a:r>
              <a:rPr lang="en-US" dirty="0" smtClean="0"/>
              <a:t>. </a:t>
            </a:r>
            <a:r>
              <a:rPr lang="en-US" dirty="0" err="1" smtClean="0"/>
              <a:t>Hoci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prvenstvo</a:t>
            </a:r>
            <a:r>
              <a:rPr lang="en-US" dirty="0" smtClean="0"/>
              <a:t> bolo </a:t>
            </a:r>
            <a:r>
              <a:rPr lang="en-US" dirty="0" err="1" smtClean="0"/>
              <a:t>jednoznačne</a:t>
            </a:r>
            <a:r>
              <a:rPr lang="en-US" dirty="0" smtClean="0"/>
              <a:t> </a:t>
            </a:r>
            <a:r>
              <a:rPr lang="en-US" dirty="0" err="1" smtClean="0"/>
              <a:t>preukázateľné</a:t>
            </a:r>
            <a:r>
              <a:rPr lang="en-US" dirty="0" smtClean="0"/>
              <a:t>, Marconi mal v 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dobe</a:t>
            </a:r>
            <a:r>
              <a:rPr lang="en-US" dirty="0" smtClean="0"/>
              <a:t> </a:t>
            </a:r>
            <a:r>
              <a:rPr lang="en-US" dirty="0" err="1" smtClean="0"/>
              <a:t>veľký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a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spor</a:t>
            </a:r>
            <a:r>
              <a:rPr lang="en-US" dirty="0" smtClean="0"/>
              <a:t> </a:t>
            </a:r>
            <a:r>
              <a:rPr lang="en-US" dirty="0" err="1" smtClean="0"/>
              <a:t>nakoniec</a:t>
            </a:r>
            <a:r>
              <a:rPr lang="en-US" dirty="0" smtClean="0"/>
              <a:t> </a:t>
            </a:r>
            <a:r>
              <a:rPr lang="en-US" dirty="0" err="1" smtClean="0"/>
              <a:t>vyriešil</a:t>
            </a:r>
            <a:r>
              <a:rPr lang="en-US" dirty="0" smtClean="0"/>
              <a:t> </a:t>
            </a:r>
            <a:r>
              <a:rPr lang="en-US" dirty="0" err="1" smtClean="0"/>
              <a:t>súd</a:t>
            </a:r>
            <a:r>
              <a:rPr lang="en-US" dirty="0" smtClean="0"/>
              <a:t> v </a:t>
            </a:r>
            <a:r>
              <a:rPr lang="en-US" dirty="0" err="1" smtClean="0"/>
              <a:t>Teslov</a:t>
            </a:r>
            <a:r>
              <a:rPr lang="en-US" dirty="0" smtClean="0"/>
              <a:t> </a:t>
            </a:r>
            <a:r>
              <a:rPr lang="en-US" dirty="0" err="1" smtClean="0"/>
              <a:t>prospech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v </a:t>
            </a:r>
            <a:r>
              <a:rPr lang="en-US" dirty="0" err="1" smtClean="0"/>
              <a:t>roku</a:t>
            </a:r>
            <a:r>
              <a:rPr lang="en-US" dirty="0" smtClean="0"/>
              <a:t> 1943, tri </a:t>
            </a:r>
            <a:r>
              <a:rPr lang="en-US" dirty="0" err="1" smtClean="0"/>
              <a:t>mesiace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Teslovej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4943-EEF2-4481-858F-E3298B6A7D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Tesl</a:t>
            </a:r>
            <a:r>
              <a:rPr lang="sk-SK" dirty="0" smtClean="0"/>
              <a:t>u</a:t>
            </a:r>
            <a:r>
              <a:rPr lang="sk-SK" baseline="0" dirty="0" smtClean="0"/>
              <a:t> napadlo ako využiť striedavý prúd na mechanickú prácu a to tak že do statora z tvare kruhu umiestnil cievky, púšťa do nich striedavý prúd a tým pádom vznikne premenlivé magnetické pole ak rotor bude z pernamentného magnetu bude sa točiť spolu s magnetickým poľom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4943-EEF2-4481-858F-E3298B6A7D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Tesla začínal ako Edisonov pomocník edison mu jedneho dna povedal že ak mu zefektívni výrobu elektriny</a:t>
            </a:r>
            <a:r>
              <a:rPr lang="sk-SK" baseline="0" dirty="0" smtClean="0"/>
              <a:t> v jednej jeho elektrárni tak mu dá 1000 dolárov. Tesla svoju časť dohody splnil no edison mu odmietol dať odmenu ktorú tesla potreboval pre ďalší výskum tesla od neho odisiel a potom dlho kopat kanály v meste aby si zarobil zakladny kapital pre svoje pokusy. Medzitym sa v mestách začala stavať neuveritelne hustá sieť drôtov na rozvod elektriny na križovatkách bolo niekedy tak veľa káblov vo vzduchu že nebolo vidno na oblohu. Teslovi sa podarilo zohnat sponzora a zucastnil sa konkurzu o osvetlenie svetovej vystavy v Chicagu ktory vyhral no Edison mu zakázal použiť jeho patent na žiarovku tak Tesla vymyslel svoju vlasnú žiarovku ktroá sa do prúdu zapájala dvoma kolíkmi miesto závitnice.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4943-EEF2-4481-858F-E3298B6A7D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 týchto udalostiach sa tesla pustil do jedného zo</a:t>
            </a:r>
            <a:r>
              <a:rPr lang="sk-SK" baseline="0" dirty="0" smtClean="0"/>
              <a:t> svojich snov, bezdrotoveho prenosu elektriny taketo nieco chcel dosiahnut pomocou specialneho transformatora s napetim niekolkych MV v buducnosti mozno az GV a vysokou frekvenciou.prvý takýto teslov transformátor začal stavať tesla na long islande a mal mat velkost priemernej veze preto je v sucastnosti znami aj pojem teslova veza.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4943-EEF2-4481-858F-E3298B6A7D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Tesla takisto vymyslel aj tú najbežnejšiu vec a tou je dialkový ovládač.</a:t>
            </a:r>
            <a:r>
              <a:rPr lang="sk-SK" baseline="0" dirty="0" smtClean="0"/>
              <a:t> Ďalej sa mu podarilo doma vytvoriť aj vysokofrekvenčný oscilátor s nastavitelnou frekvenciou... Dobove spisy hovoria ze jedneho dna sa pomaly z nicoho nic zacala chvieť celá štvrť a stále silnejšie a silnejšie polícia vtrhla do Teslovho labáku neďaleko a našla ho ako sa snaží rozbiť prístroj veˇký asi ako budík lebo sa mu zasekol vypínač. Neskôr vraj povedal že ešte takých 5 minút a celá štvrť by sa postupne zosypala ako keby bola z múky. Takisto sa uz ale len na teoretickej báze zaoberal Takzvanými paprskami smrti – zbraňou ktorá by čerpala energiu z Teslovej cievky a dokázala by zostreliť za príslušný čas akékoľvek nepriateľské vozidlo či plavidlo do vzdialenosti 500 km.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4943-EEF2-4481-858F-E3298B6A7D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2E14-D45A-4168-BC5E-70134A4F9442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32C3-D8EC-4BBE-A2A9-DE0BDCCE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sbqML0EoUJo&amp;list=PL2BD0400AD2D491F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aveuse" pitchFamily="2" charset="-18"/>
              </a:rPr>
              <a:t>Nikola Tesla</a:t>
            </a:r>
            <a:r>
              <a:rPr lang="en-US" dirty="0" smtClean="0">
                <a:latin typeface="Baveuse" pitchFamily="2" charset="-18"/>
              </a:rPr>
              <a:t> </a:t>
            </a:r>
            <a:endParaRPr lang="en-US" dirty="0">
              <a:latin typeface="Baveuse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133600"/>
          </a:xfrm>
        </p:spPr>
        <p:txBody>
          <a:bodyPr>
            <a:normAutofit fontScale="70000" lnSpcReduction="20000"/>
          </a:bodyPr>
          <a:lstStyle/>
          <a:p>
            <a:r>
              <a:rPr lang="sk-SK" sz="4600" dirty="0" smtClean="0">
                <a:solidFill>
                  <a:srgbClr val="00B0F0"/>
                </a:solidFill>
                <a:latin typeface="Baveuse" pitchFamily="2" charset="-18"/>
              </a:rPr>
              <a:t>a</a:t>
            </a:r>
            <a:r>
              <a:rPr lang="sk-SK" u="sng" dirty="0" smtClean="0">
                <a:solidFill>
                  <a:srgbClr val="00B0F0"/>
                </a:solidFill>
                <a:latin typeface="Baveuse" pitchFamily="2" charset="-18"/>
              </a:rPr>
              <a:t> </a:t>
            </a:r>
          </a:p>
          <a:p>
            <a:r>
              <a:rPr lang="en-US" sz="4200" dirty="0" err="1" smtClean="0">
                <a:solidFill>
                  <a:srgbClr val="00B0F0"/>
                </a:solidFill>
                <a:latin typeface="Baveuse" pitchFamily="2" charset="-18"/>
              </a:rPr>
              <a:t>jeho</a:t>
            </a:r>
            <a:r>
              <a:rPr lang="en-US" sz="4200" dirty="0" smtClean="0">
                <a:solidFill>
                  <a:srgbClr val="00B0F0"/>
                </a:solidFill>
                <a:latin typeface="Baveuse" pitchFamily="2" charset="-18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Baveuse" pitchFamily="2" charset="-18"/>
              </a:rPr>
              <a:t>vyn</a:t>
            </a:r>
            <a:r>
              <a:rPr lang="sk-SK" sz="4200" dirty="0" smtClean="0">
                <a:solidFill>
                  <a:srgbClr val="00B0F0"/>
                </a:solidFill>
                <a:latin typeface="Baveuse" pitchFamily="2" charset="-18"/>
              </a:rPr>
              <a:t>álezy</a:t>
            </a:r>
          </a:p>
          <a:p>
            <a:endParaRPr lang="sk-SK" b="1" u="sng" dirty="0" smtClean="0"/>
          </a:p>
          <a:p>
            <a:endParaRPr lang="sk-SK" b="1" u="sng" dirty="0"/>
          </a:p>
          <a:p>
            <a:pPr algn="l"/>
            <a:r>
              <a:rPr lang="sk-SK" dirty="0" smtClean="0"/>
              <a:t>Vypracoval: Jakub Jambrich                              jún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>
                <a:solidFill>
                  <a:srgbClr val="00B0F0"/>
                </a:solidFill>
                <a:latin typeface="Baveuse" pitchFamily="2" charset="-18"/>
              </a:rPr>
              <a:t>Základné fakty</a:t>
            </a:r>
            <a:endParaRPr lang="en-US" dirty="0">
              <a:solidFill>
                <a:srgbClr val="00B0F0"/>
              </a:solidFill>
              <a:latin typeface="Baveuse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fyzik</a:t>
            </a:r>
            <a:r>
              <a:rPr lang="en-US" sz="2000" dirty="0" smtClean="0"/>
              <a:t> </a:t>
            </a:r>
            <a:r>
              <a:rPr lang="en-US" sz="2000" dirty="0" err="1" smtClean="0"/>
              <a:t>srbského</a:t>
            </a:r>
            <a:r>
              <a:rPr lang="en-US" sz="2000" dirty="0" smtClean="0"/>
              <a:t> </a:t>
            </a:r>
            <a:r>
              <a:rPr lang="en-US" sz="2000" dirty="0" err="1" smtClean="0"/>
              <a:t>pôvodu</a:t>
            </a:r>
            <a:r>
              <a:rPr lang="en-US" sz="2000" dirty="0" smtClean="0"/>
              <a:t>  (10. </a:t>
            </a:r>
            <a:r>
              <a:rPr lang="en-US" sz="2000" dirty="0" err="1" smtClean="0"/>
              <a:t>júl</a:t>
            </a:r>
            <a:r>
              <a:rPr lang="en-US" sz="2000" dirty="0" smtClean="0"/>
              <a:t> 1856)</a:t>
            </a:r>
            <a:endParaRPr lang="sk-SK" sz="2000" dirty="0" smtClean="0"/>
          </a:p>
          <a:p>
            <a:endParaRPr lang="sk-SK" sz="2000" dirty="0"/>
          </a:p>
          <a:p>
            <a:r>
              <a:rPr lang="en-US" sz="2000" dirty="0" err="1" smtClean="0"/>
              <a:t>vynálezc</a:t>
            </a:r>
            <a:r>
              <a:rPr lang="sk-SK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rádia</a:t>
            </a:r>
            <a:r>
              <a:rPr lang="sk-SK" sz="2000" dirty="0" smtClean="0"/>
              <a:t> a </a:t>
            </a:r>
            <a:r>
              <a:rPr lang="sk-SK" sz="2000" dirty="0" smtClean="0"/>
              <a:t>motora </a:t>
            </a:r>
            <a:r>
              <a:rPr lang="sk-SK" sz="2000" dirty="0" smtClean="0"/>
              <a:t>na striedavý prúd</a:t>
            </a:r>
          </a:p>
          <a:p>
            <a:endParaRPr lang="sk-SK" sz="2000" dirty="0"/>
          </a:p>
          <a:p>
            <a:r>
              <a:rPr lang="sk-SK" sz="2000" dirty="0" smtClean="0"/>
              <a:t>Jeho cieľom bola bezdrôtová preprava elektrického prúdu</a:t>
            </a:r>
          </a:p>
          <a:p>
            <a:endParaRPr lang="sk-SK" sz="2000" dirty="0"/>
          </a:p>
          <a:p>
            <a:r>
              <a:rPr lang="sk-SK" sz="2000" dirty="0" smtClean="0"/>
              <a:t>Zomrel v </a:t>
            </a:r>
            <a:r>
              <a:rPr lang="sk-SK" sz="2000" dirty="0" smtClean="0"/>
              <a:t>hoteli </a:t>
            </a:r>
            <a:r>
              <a:rPr lang="sk-SK" sz="2000" dirty="0" smtClean="0"/>
              <a:t>New Yorker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en-US" sz="2000" dirty="0" smtClean="0"/>
              <a:t>(</a:t>
            </a:r>
            <a:r>
              <a:rPr lang="sk-SK" sz="2000" dirty="0" smtClean="0"/>
              <a:t>7. január 1943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 descr="elektromo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33800"/>
            <a:ext cx="3876675" cy="23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Baveuse" pitchFamily="2" charset="-18"/>
              </a:rPr>
              <a:t>Princ</a:t>
            </a:r>
            <a:r>
              <a:rPr lang="sk-SK" dirty="0" smtClean="0">
                <a:solidFill>
                  <a:srgbClr val="00B0F0"/>
                </a:solidFill>
                <a:latin typeface="Baveuse" pitchFamily="2" charset="-18"/>
              </a:rPr>
              <a:t>íp elektromotora</a:t>
            </a:r>
            <a:endParaRPr lang="en-US" dirty="0">
              <a:solidFill>
                <a:srgbClr val="00B0F0"/>
              </a:solidFill>
              <a:latin typeface="Baveuse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r>
              <a:rPr lang="sk-SK" sz="2000" dirty="0" smtClean="0"/>
              <a:t>Rotor je tvorený magnetom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Stator  obsahuje viacero pulzujúcich magnetov</a:t>
            </a:r>
            <a:endParaRPr lang="en-US" sz="2000" dirty="0"/>
          </a:p>
        </p:txBody>
      </p:sp>
      <p:pic>
        <p:nvPicPr>
          <p:cNvPr id="4" name="Picture 3" descr="elektromo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716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  <a:latin typeface="Baveuse" pitchFamily="2" charset="-18"/>
              </a:rPr>
              <a:t>Vojna Prúdov</a:t>
            </a:r>
            <a:endParaRPr lang="en-US" dirty="0">
              <a:solidFill>
                <a:srgbClr val="00B0F0"/>
              </a:solidFill>
              <a:latin typeface="Baveuse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Tesla vs. Edison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Tesla </a:t>
            </a:r>
            <a:r>
              <a:rPr lang="en-US" dirty="0" err="1" smtClean="0"/>
              <a:t>vyhral</a:t>
            </a:r>
            <a:r>
              <a:rPr lang="en-US" dirty="0" smtClean="0"/>
              <a:t> – </a:t>
            </a:r>
            <a:r>
              <a:rPr lang="en-US" dirty="0" err="1" smtClean="0"/>
              <a:t>svetov</a:t>
            </a:r>
            <a:r>
              <a:rPr lang="sk-SK" dirty="0" smtClean="0"/>
              <a:t>á</a:t>
            </a:r>
            <a:r>
              <a:rPr lang="en-US" dirty="0" smtClean="0"/>
              <a:t> v</a:t>
            </a:r>
            <a:r>
              <a:rPr lang="sk-SK" dirty="0" smtClean="0"/>
              <a:t>ý</a:t>
            </a:r>
            <a:r>
              <a:rPr lang="en-US" dirty="0" err="1" smtClean="0"/>
              <a:t>stava</a:t>
            </a:r>
            <a:r>
              <a:rPr lang="en-US" dirty="0" smtClean="0"/>
              <a:t> v </a:t>
            </a:r>
            <a:r>
              <a:rPr lang="en-US" dirty="0" err="1" smtClean="0"/>
              <a:t>Chicagu</a:t>
            </a:r>
            <a:r>
              <a:rPr lang="sk-SK" dirty="0" smtClean="0"/>
              <a:t>(1893)</a:t>
            </a:r>
          </a:p>
          <a:p>
            <a:endParaRPr lang="sk-SK" dirty="0" smtClean="0"/>
          </a:p>
          <a:p>
            <a:r>
              <a:rPr lang="sk-SK" dirty="0" smtClean="0"/>
              <a:t>Edison mu zakázal použiť svoje žiarovky</a:t>
            </a:r>
          </a:p>
          <a:p>
            <a:endParaRPr lang="sk-SK" dirty="0" smtClean="0"/>
          </a:p>
          <a:p>
            <a:r>
              <a:rPr lang="sk-SK" dirty="0" smtClean="0"/>
              <a:t>Tesla vytvoril vlasný typ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  <a:latin typeface="Baveuse" pitchFamily="2" charset="-18"/>
              </a:rPr>
              <a:t>Bezdrôtový prenos energie</a:t>
            </a:r>
            <a:endParaRPr lang="en-US" dirty="0">
              <a:solidFill>
                <a:srgbClr val="00B0F0"/>
              </a:solidFill>
              <a:latin typeface="Baveuse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endParaRPr lang="sk-SK" sz="2000" dirty="0" smtClean="0"/>
          </a:p>
          <a:p>
            <a:r>
              <a:rPr lang="sk-SK" sz="2000" dirty="0" smtClean="0"/>
              <a:t>Teslova cievka</a:t>
            </a:r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Najväčšia na Wardenclyffe </a:t>
            </a:r>
            <a:r>
              <a:rPr lang="en-US" sz="2000" dirty="0" smtClean="0"/>
              <a:t>( Long Island )</a:t>
            </a:r>
            <a:endParaRPr lang="sk-SK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Projekt</a:t>
            </a:r>
            <a:r>
              <a:rPr lang="en-US" sz="2000" dirty="0" smtClean="0"/>
              <a:t> </a:t>
            </a:r>
            <a:r>
              <a:rPr lang="en-US" sz="2000" dirty="0" err="1" smtClean="0"/>
              <a:t>ukon</a:t>
            </a:r>
            <a:r>
              <a:rPr lang="sk-SK" sz="2000" dirty="0" smtClean="0"/>
              <a:t>čený kôli nedostatku financií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862263" cy="12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895600"/>
            <a:ext cx="2219325" cy="228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495800"/>
            <a:ext cx="201244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  <a:latin typeface="Baveuse" pitchFamily="2" charset="-18"/>
              </a:rPr>
              <a:t>Ďalšie vynálezy</a:t>
            </a:r>
            <a:endParaRPr lang="en-US" dirty="0">
              <a:solidFill>
                <a:srgbClr val="00B0F0"/>
              </a:solidFill>
              <a:latin typeface="Baveuse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800" dirty="0" smtClean="0"/>
          </a:p>
          <a:p>
            <a:r>
              <a:rPr lang="sk-SK" sz="2800" dirty="0" smtClean="0"/>
              <a:t>Teslova cievka</a:t>
            </a:r>
          </a:p>
          <a:p>
            <a:endParaRPr lang="sk-SK" sz="2800" dirty="0" smtClean="0"/>
          </a:p>
          <a:p>
            <a:r>
              <a:rPr lang="sk-SK" sz="2800" dirty="0" smtClean="0"/>
              <a:t>Diaľkový ovládač</a:t>
            </a:r>
          </a:p>
          <a:p>
            <a:endParaRPr lang="sk-SK" sz="2800" dirty="0" smtClean="0"/>
          </a:p>
          <a:p>
            <a:r>
              <a:rPr lang="sk-SK" sz="2800" dirty="0" smtClean="0"/>
              <a:t>Vysoko-frekvenčný oscilátor</a:t>
            </a:r>
          </a:p>
          <a:p>
            <a:endParaRPr lang="sk-SK" sz="2800" dirty="0" smtClean="0"/>
          </a:p>
          <a:p>
            <a:r>
              <a:rPr lang="en-US" sz="2800" dirty="0" err="1" smtClean="0"/>
              <a:t>Teleforce</a:t>
            </a:r>
            <a:r>
              <a:rPr lang="sk-SK" sz="2800" dirty="0" smtClean="0"/>
              <a:t> (paprsky smrti) – spracoval len teoreticky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0"/>
            <a:ext cx="2266950" cy="31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00B0F0"/>
                </a:solidFill>
                <a:latin typeface="Baveuse" pitchFamily="2" charset="-18"/>
              </a:rPr>
              <a:t>Ďakujem vám za pozornosť !</a:t>
            </a:r>
            <a:endParaRPr lang="en-US" sz="6000" dirty="0">
              <a:solidFill>
                <a:srgbClr val="00B0F0"/>
              </a:solidFill>
              <a:latin typeface="Baveuse" pitchFamily="2" charset="-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583</Words>
  <Application>Microsoft Office PowerPoint</Application>
  <PresentationFormat>On-screen Show (4:3)</PresentationFormat>
  <Paragraphs>61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Nikola Tesla </vt:lpstr>
      <vt:lpstr>Základné fakty</vt:lpstr>
      <vt:lpstr>Princíp elektromotora</vt:lpstr>
      <vt:lpstr>Vojna Prúdov</vt:lpstr>
      <vt:lpstr>Bezdrôtový prenos energie</vt:lpstr>
      <vt:lpstr>Ďalšie vynálezy</vt:lpstr>
      <vt:lpstr>Ďakujem vám za pozornosť !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 </dc:title>
  <dc:creator>Virtual PC</dc:creator>
  <cp:lastModifiedBy>Virtual PC</cp:lastModifiedBy>
  <cp:revision>25</cp:revision>
  <dcterms:created xsi:type="dcterms:W3CDTF">2013-06-02T06:42:51Z</dcterms:created>
  <dcterms:modified xsi:type="dcterms:W3CDTF">2013-06-14T17:34:03Z</dcterms:modified>
</cp:coreProperties>
</file>