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ED78-4FB9-4014-BB8E-45D83D970017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411-D579-4D3D-AE51-EC0280786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ED78-4FB9-4014-BB8E-45D83D970017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411-D579-4D3D-AE51-EC0280786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ED78-4FB9-4014-BB8E-45D83D970017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411-D579-4D3D-AE51-EC0280786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ED78-4FB9-4014-BB8E-45D83D970017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411-D579-4D3D-AE51-EC0280786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ED78-4FB9-4014-BB8E-45D83D970017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411-D579-4D3D-AE51-EC0280786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ED78-4FB9-4014-BB8E-45D83D970017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411-D579-4D3D-AE51-EC0280786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ED78-4FB9-4014-BB8E-45D83D970017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411-D579-4D3D-AE51-EC0280786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ED78-4FB9-4014-BB8E-45D83D970017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411-D579-4D3D-AE51-EC0280786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ED78-4FB9-4014-BB8E-45D83D970017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411-D579-4D3D-AE51-EC0280786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ED78-4FB9-4014-BB8E-45D83D970017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411-D579-4D3D-AE51-EC0280786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ED78-4FB9-4014-BB8E-45D83D970017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6411-D579-4D3D-AE51-EC0280786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5ED78-4FB9-4014-BB8E-45D83D970017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A6411-D579-4D3D-AE51-EC0280786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</a:t>
            </a:r>
            <a:r>
              <a:rPr lang="sk-SK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š</a:t>
            </a:r>
            <a:r>
              <a:rPr lang="en-US" sz="9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ov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886200"/>
            <a:ext cx="6400800" cy="1752600"/>
          </a:xfrm>
        </p:spPr>
        <p:txBody>
          <a:bodyPr/>
          <a:lstStyle/>
          <a:p>
            <a:pPr algn="r"/>
            <a:r>
              <a:rPr lang="sk-SK" dirty="0" smtClean="0"/>
              <a:t>Prepared by Jakub Jambrich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Basic facts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Third biggest city in Slovakia</a:t>
            </a:r>
          </a:p>
          <a:p>
            <a:endParaRPr lang="sk-SK" dirty="0" smtClean="0"/>
          </a:p>
          <a:p>
            <a:r>
              <a:rPr lang="sk-SK" dirty="0" smtClean="0"/>
              <a:t>Hagyari is a citymayor</a:t>
            </a:r>
          </a:p>
          <a:p>
            <a:endParaRPr lang="sk-SK" dirty="0" smtClean="0"/>
          </a:p>
          <a:p>
            <a:r>
              <a:rPr lang="sk-SK" dirty="0" smtClean="0"/>
              <a:t>Approximately 88 659,5 people</a:t>
            </a:r>
          </a:p>
          <a:p>
            <a:endParaRPr lang="sk-SK" dirty="0" smtClean="0"/>
          </a:p>
          <a:p>
            <a:r>
              <a:rPr lang="sk-SK" dirty="0" smtClean="0"/>
              <a:t>Most of them are women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066800"/>
            <a:ext cx="162635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Legend of the founding of the city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r>
              <a:rPr lang="sk-SK" dirty="0" smtClean="0"/>
              <a:t>King Belo II. Was hunting here</a:t>
            </a:r>
          </a:p>
          <a:p>
            <a:endParaRPr lang="sk-SK" dirty="0"/>
          </a:p>
          <a:p>
            <a:r>
              <a:rPr lang="sk-SK" dirty="0" smtClean="0"/>
              <a:t>He get lost – he was blind</a:t>
            </a:r>
          </a:p>
          <a:p>
            <a:endParaRPr lang="sk-SK" dirty="0"/>
          </a:p>
          <a:p>
            <a:r>
              <a:rPr lang="sk-SK" dirty="0" smtClean="0"/>
              <a:t>Strawberries save his life</a:t>
            </a:r>
          </a:p>
          <a:p>
            <a:endParaRPr lang="sk-SK" dirty="0"/>
          </a:p>
          <a:p>
            <a:r>
              <a:rPr lang="sk-SK" dirty="0" smtClean="0"/>
              <a:t>Prešov is named after them</a:t>
            </a:r>
          </a:p>
          <a:p>
            <a:endParaRPr lang="sk-SK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524000"/>
            <a:ext cx="2141538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Something about </a:t>
            </a:r>
            <a:r>
              <a:rPr lang="sk-SK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Neptun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’s fountain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Jewish merchant want to live here</a:t>
            </a:r>
          </a:p>
          <a:p>
            <a:endParaRPr lang="en-US" dirty="0"/>
          </a:p>
          <a:p>
            <a:r>
              <a:rPr lang="en-US" dirty="0" smtClean="0"/>
              <a:t>He can’t because of law</a:t>
            </a:r>
          </a:p>
          <a:p>
            <a:endParaRPr lang="en-US" dirty="0"/>
          </a:p>
          <a:p>
            <a:r>
              <a:rPr lang="en-US" dirty="0" smtClean="0"/>
              <a:t>Than he build a fountain with statue of Neptune</a:t>
            </a:r>
          </a:p>
          <a:p>
            <a:endParaRPr lang="en-US" dirty="0"/>
          </a:p>
          <a:p>
            <a:r>
              <a:rPr lang="en-US" dirty="0" smtClean="0"/>
              <a:t>Neptune was “alone”, so he conjure “friends” up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143000"/>
            <a:ext cx="1676400" cy="222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1566" y="609600"/>
            <a:ext cx="4299084" cy="239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</a:t>
            </a:r>
            <a:r>
              <a:rPr lang="sk-SK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šov vs. Šebešovci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endParaRPr lang="sk-SK" dirty="0" smtClean="0"/>
          </a:p>
          <a:p>
            <a:r>
              <a:rPr lang="sk-SK" dirty="0" smtClean="0"/>
              <a:t>Šebeš castle in Podhradík</a:t>
            </a:r>
          </a:p>
          <a:p>
            <a:endParaRPr lang="sk-SK" dirty="0" smtClean="0"/>
          </a:p>
          <a:p>
            <a:r>
              <a:rPr lang="sk-SK" dirty="0" smtClean="0"/>
              <a:t>13. - 14. stor. – they were attacking to Prešov</a:t>
            </a:r>
          </a:p>
          <a:p>
            <a:endParaRPr lang="sk-SK" dirty="0" smtClean="0"/>
          </a:p>
          <a:p>
            <a:r>
              <a:rPr lang="sk-SK" dirty="0" smtClean="0"/>
              <a:t>After 1526 Prešov wanted to destroy them</a:t>
            </a:r>
          </a:p>
          <a:p>
            <a:endParaRPr lang="sk-SK" dirty="0" smtClean="0"/>
          </a:p>
          <a:p>
            <a:r>
              <a:rPr lang="sk-SK" dirty="0" smtClean="0"/>
              <a:t>Prešov decept them and execute them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Koňare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In 1859 was built haras in Prešov</a:t>
            </a:r>
          </a:p>
          <a:p>
            <a:endParaRPr lang="sk-SK" dirty="0" smtClean="0"/>
          </a:p>
          <a:p>
            <a:r>
              <a:rPr lang="sk-SK" dirty="0" smtClean="0"/>
              <a:t>In 1899 there was huge football field</a:t>
            </a:r>
          </a:p>
          <a:p>
            <a:endParaRPr lang="sk-SK" dirty="0" smtClean="0"/>
          </a:p>
          <a:p>
            <a:r>
              <a:rPr lang="sk-SK" dirty="0" smtClean="0"/>
              <a:t>Probably angry fans was shouting „Koňare!</a:t>
            </a:r>
            <a:r>
              <a:rPr lang="en-US" dirty="0" smtClean="0"/>
              <a:t>”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So we are „Koňare“ just because of football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57200"/>
            <a:ext cx="1905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sk-SK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 for attention!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168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Prešov</vt:lpstr>
      <vt:lpstr>Basic facts</vt:lpstr>
      <vt:lpstr>Legend of the founding of the city</vt:lpstr>
      <vt:lpstr>Something about Neptun’s fountain</vt:lpstr>
      <vt:lpstr>Prešov vs. Šebešovci</vt:lpstr>
      <vt:lpstr>Koňare</vt:lpstr>
      <vt:lpstr>Thank you for attention!</vt:lpstr>
    </vt:vector>
  </TitlesOfParts>
  <Company>Free Software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Prešov</dc:title>
  <dc:creator>Virtual PC</dc:creator>
  <cp:lastModifiedBy>Virtual PC</cp:lastModifiedBy>
  <cp:revision>14</cp:revision>
  <dcterms:created xsi:type="dcterms:W3CDTF">2013-06-04T18:18:15Z</dcterms:created>
  <dcterms:modified xsi:type="dcterms:W3CDTF">2013-06-05T19:02:59Z</dcterms:modified>
</cp:coreProperties>
</file>